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diagrams/data3.xml" ContentType="application/vnd.openxmlformats-officedocument.drawingml.diagramData+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diagrams/layout3.xml" ContentType="application/vnd.openxmlformats-officedocument.drawingml.diagramLayout+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27"/>
  </p:notesMasterIdLst>
  <p:handoutMasterIdLst>
    <p:handoutMasterId r:id="rId28"/>
  </p:handoutMasterIdLst>
  <p:sldIdLst>
    <p:sldId id="256" r:id="rId3"/>
    <p:sldId id="257" r:id="rId4"/>
    <p:sldId id="271" r:id="rId5"/>
    <p:sldId id="281" r:id="rId6"/>
    <p:sldId id="280" r:id="rId7"/>
    <p:sldId id="279" r:id="rId8"/>
    <p:sldId id="282" r:id="rId9"/>
    <p:sldId id="272" r:id="rId10"/>
    <p:sldId id="285" r:id="rId11"/>
    <p:sldId id="270" r:id="rId12"/>
    <p:sldId id="286" r:id="rId13"/>
    <p:sldId id="287" r:id="rId14"/>
    <p:sldId id="288" r:id="rId15"/>
    <p:sldId id="289" r:id="rId16"/>
    <p:sldId id="290" r:id="rId17"/>
    <p:sldId id="291" r:id="rId18"/>
    <p:sldId id="292" r:id="rId19"/>
    <p:sldId id="298" r:id="rId20"/>
    <p:sldId id="300" r:id="rId21"/>
    <p:sldId id="299" r:id="rId22"/>
    <p:sldId id="294" r:id="rId23"/>
    <p:sldId id="295" r:id="rId24"/>
    <p:sldId id="297" r:id="rId25"/>
    <p:sldId id="301" r:id="rId26"/>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FF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7484" autoAdjust="0"/>
  </p:normalViewPr>
  <p:slideViewPr>
    <p:cSldViewPr snapToGrid="0" showGuides="1">
      <p:cViewPr varScale="1">
        <p:scale>
          <a:sx n="65" d="100"/>
          <a:sy n="65" d="100"/>
        </p:scale>
        <p:origin x="-2094"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355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BA6E7-07F5-44F2-996C-61AE59AAF8D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l-GR"/>
        </a:p>
      </dgm:t>
    </dgm:pt>
    <dgm:pt modelId="{E09B3926-C39F-405C-A08C-9D6585FC805D}">
      <dgm:prSet phldrT="[Κείμενο]" custT="1"/>
      <dgm:spPr/>
      <dgm:t>
        <a:bodyPr/>
        <a:lstStyle/>
        <a:p>
          <a:r>
            <a:rPr lang="el-GR" sz="1800" dirty="0"/>
            <a:t>Εξελισσόμενη εγκεφαλοπάθεια</a:t>
          </a:r>
        </a:p>
      </dgm:t>
    </dgm:pt>
    <dgm:pt modelId="{2FBB91BE-FD72-4438-9098-BCA9AB060148}" type="parTrans" cxnId="{D34B75F5-14E7-4C23-90B5-EC2FC672FCB7}">
      <dgm:prSet/>
      <dgm:spPr/>
      <dgm:t>
        <a:bodyPr/>
        <a:lstStyle/>
        <a:p>
          <a:endParaRPr lang="el-GR" sz="4400"/>
        </a:p>
      </dgm:t>
    </dgm:pt>
    <dgm:pt modelId="{9963F462-BFBE-467D-A41B-48EE15904FFE}" type="sibTrans" cxnId="{D34B75F5-14E7-4C23-90B5-EC2FC672FCB7}">
      <dgm:prSet/>
      <dgm:spPr/>
      <dgm:t>
        <a:bodyPr/>
        <a:lstStyle/>
        <a:p>
          <a:endParaRPr lang="el-GR" sz="4400"/>
        </a:p>
      </dgm:t>
    </dgm:pt>
    <dgm:pt modelId="{80CC119D-A178-46D5-B46D-E899BF6F60B4}">
      <dgm:prSet phldrT="[Κείμενο]" custT="1"/>
      <dgm:spPr/>
      <dgm:t>
        <a:bodyPr/>
        <a:lstStyle/>
        <a:p>
          <a:r>
            <a:rPr lang="el-GR" sz="1800" dirty="0"/>
            <a:t>Αγγειακή</a:t>
          </a:r>
        </a:p>
      </dgm:t>
    </dgm:pt>
    <dgm:pt modelId="{D7DBD502-46DB-4ED2-B9DB-306740541409}" type="parTrans" cxnId="{77BEF07A-DF0A-4EDF-8747-0550B5AE8DFD}">
      <dgm:prSet/>
      <dgm:spPr/>
      <dgm:t>
        <a:bodyPr/>
        <a:lstStyle/>
        <a:p>
          <a:endParaRPr lang="el-GR" sz="4400"/>
        </a:p>
      </dgm:t>
    </dgm:pt>
    <dgm:pt modelId="{84A2C815-FD4A-49ED-9FB8-5C4EFFC6FB9C}" type="sibTrans" cxnId="{77BEF07A-DF0A-4EDF-8747-0550B5AE8DFD}">
      <dgm:prSet/>
      <dgm:spPr/>
      <dgm:t>
        <a:bodyPr/>
        <a:lstStyle/>
        <a:p>
          <a:endParaRPr lang="el-GR" sz="4400"/>
        </a:p>
      </dgm:t>
    </dgm:pt>
    <dgm:pt modelId="{27003428-0874-4614-9733-E93DC7E79B34}">
      <dgm:prSet phldrT="[Κείμενο]" custT="1"/>
      <dgm:spPr/>
      <dgm:t>
        <a:bodyPr/>
        <a:lstStyle/>
        <a:p>
          <a:r>
            <a:rPr lang="el-GR" sz="1800" dirty="0"/>
            <a:t>Μεταβολική</a:t>
          </a:r>
        </a:p>
      </dgm:t>
    </dgm:pt>
    <dgm:pt modelId="{5485F1D7-AE50-42F8-B62E-6ACDB5FDFEBE}" type="parTrans" cxnId="{E0C9E883-00F9-4152-962B-FEED37CD0C53}">
      <dgm:prSet/>
      <dgm:spPr/>
      <dgm:t>
        <a:bodyPr/>
        <a:lstStyle/>
        <a:p>
          <a:endParaRPr lang="el-GR" sz="4400"/>
        </a:p>
      </dgm:t>
    </dgm:pt>
    <dgm:pt modelId="{6D694960-4481-456F-9C80-C654D1D79DA6}" type="sibTrans" cxnId="{E0C9E883-00F9-4152-962B-FEED37CD0C53}">
      <dgm:prSet/>
      <dgm:spPr/>
      <dgm:t>
        <a:bodyPr/>
        <a:lstStyle/>
        <a:p>
          <a:endParaRPr lang="el-GR" sz="4400"/>
        </a:p>
      </dgm:t>
    </dgm:pt>
    <dgm:pt modelId="{99FC4964-5225-4C17-8575-B50D45ED01F1}">
      <dgm:prSet phldrT="[Κείμενο]" custT="1"/>
      <dgm:spPr/>
      <dgm:t>
        <a:bodyPr/>
        <a:lstStyle/>
        <a:p>
          <a:r>
            <a:rPr lang="el-GR" sz="1800" dirty="0"/>
            <a:t>Τοξική</a:t>
          </a:r>
        </a:p>
      </dgm:t>
    </dgm:pt>
    <dgm:pt modelId="{9103AFD0-2D61-4542-91DF-B5AA3C76482B}" type="parTrans" cxnId="{1217D154-9C68-4E7B-A362-96FCF296553F}">
      <dgm:prSet/>
      <dgm:spPr/>
      <dgm:t>
        <a:bodyPr/>
        <a:lstStyle/>
        <a:p>
          <a:endParaRPr lang="el-GR" sz="4400"/>
        </a:p>
      </dgm:t>
    </dgm:pt>
    <dgm:pt modelId="{2A2ED68E-CD0D-4078-AE6C-0912ED8F988E}" type="sibTrans" cxnId="{1217D154-9C68-4E7B-A362-96FCF296553F}">
      <dgm:prSet/>
      <dgm:spPr/>
      <dgm:t>
        <a:bodyPr/>
        <a:lstStyle/>
        <a:p>
          <a:endParaRPr lang="el-GR" sz="4400"/>
        </a:p>
      </dgm:t>
    </dgm:pt>
    <dgm:pt modelId="{7F4C4CEE-5380-4B4A-B28F-A37120801C5B}">
      <dgm:prSet custT="1"/>
      <dgm:spPr/>
      <dgm:t>
        <a:bodyPr/>
        <a:lstStyle/>
        <a:p>
          <a:r>
            <a:rPr lang="el-GR" sz="1800" dirty="0"/>
            <a:t>Νεοπλασματική</a:t>
          </a:r>
        </a:p>
      </dgm:t>
    </dgm:pt>
    <dgm:pt modelId="{186D9D6B-0A77-454B-96E7-7FB0C74DF28D}" type="parTrans" cxnId="{9E0C98F4-70B9-4A85-93CC-28D63C5EB64C}">
      <dgm:prSet/>
      <dgm:spPr/>
      <dgm:t>
        <a:bodyPr/>
        <a:lstStyle/>
        <a:p>
          <a:endParaRPr lang="el-GR" sz="4400"/>
        </a:p>
      </dgm:t>
    </dgm:pt>
    <dgm:pt modelId="{2E7427B9-7EA6-4042-8E61-B449039DBDB0}" type="sibTrans" cxnId="{9E0C98F4-70B9-4A85-93CC-28D63C5EB64C}">
      <dgm:prSet/>
      <dgm:spPr/>
      <dgm:t>
        <a:bodyPr/>
        <a:lstStyle/>
        <a:p>
          <a:endParaRPr lang="el-GR" sz="4400"/>
        </a:p>
      </dgm:t>
    </dgm:pt>
    <dgm:pt modelId="{AB19E6DD-9482-4DC8-9E46-6062B67424DF}">
      <dgm:prSet custT="1"/>
      <dgm:spPr/>
      <dgm:t>
        <a:bodyPr/>
        <a:lstStyle/>
        <a:p>
          <a:r>
            <a:rPr lang="el-GR" sz="1800" dirty="0"/>
            <a:t>Νευροεκφυλιστική</a:t>
          </a:r>
        </a:p>
      </dgm:t>
    </dgm:pt>
    <dgm:pt modelId="{98709B51-8985-453E-87BC-D96DE0D29818}" type="parTrans" cxnId="{C6D1B20F-8960-499D-889C-C0009F26DE29}">
      <dgm:prSet/>
      <dgm:spPr/>
      <dgm:t>
        <a:bodyPr/>
        <a:lstStyle/>
        <a:p>
          <a:endParaRPr lang="el-GR" sz="4400"/>
        </a:p>
      </dgm:t>
    </dgm:pt>
    <dgm:pt modelId="{6BEDF9E0-67BF-46FF-B572-75E41E95D103}" type="sibTrans" cxnId="{C6D1B20F-8960-499D-889C-C0009F26DE29}">
      <dgm:prSet/>
      <dgm:spPr/>
      <dgm:t>
        <a:bodyPr/>
        <a:lstStyle/>
        <a:p>
          <a:endParaRPr lang="el-GR" sz="4400"/>
        </a:p>
      </dgm:t>
    </dgm:pt>
    <dgm:pt modelId="{BB11D3C1-E12E-4181-826F-B010FAD7EAD4}">
      <dgm:prSet custT="1"/>
      <dgm:spPr/>
      <dgm:t>
        <a:bodyPr/>
        <a:lstStyle/>
        <a:p>
          <a:r>
            <a:rPr lang="el-GR" sz="1800" dirty="0"/>
            <a:t>Ψυχιατρική</a:t>
          </a:r>
        </a:p>
      </dgm:t>
    </dgm:pt>
    <dgm:pt modelId="{3808591A-D578-4BAB-AD93-3DC4258FB3CE}" type="parTrans" cxnId="{BAA1322C-93C5-49B8-9291-7A4E22200189}">
      <dgm:prSet/>
      <dgm:spPr/>
      <dgm:t>
        <a:bodyPr/>
        <a:lstStyle/>
        <a:p>
          <a:endParaRPr lang="el-GR" sz="4400"/>
        </a:p>
      </dgm:t>
    </dgm:pt>
    <dgm:pt modelId="{C5F86BCA-F13E-4851-990F-FE611993F2DD}" type="sibTrans" cxnId="{BAA1322C-93C5-49B8-9291-7A4E22200189}">
      <dgm:prSet/>
      <dgm:spPr/>
      <dgm:t>
        <a:bodyPr/>
        <a:lstStyle/>
        <a:p>
          <a:endParaRPr lang="el-GR" sz="4400"/>
        </a:p>
      </dgm:t>
    </dgm:pt>
    <dgm:pt modelId="{CC8F1695-97C5-4449-A5D4-F121A1D919E3}">
      <dgm:prSet custT="1"/>
      <dgm:spPr/>
      <dgm:t>
        <a:bodyPr/>
        <a:lstStyle/>
        <a:p>
          <a:pPr algn="l">
            <a:buFont typeface="Arial" panose="020B0604020202020204" pitchFamily="34" charset="0"/>
            <a:buChar char="•"/>
          </a:pPr>
          <a:r>
            <a:rPr lang="el-GR" sz="1800" dirty="0"/>
            <a:t>Αγγειακή άνοια</a:t>
          </a:r>
        </a:p>
        <a:p>
          <a:pPr algn="l">
            <a:buFont typeface="Arial" panose="020B0604020202020204" pitchFamily="34" charset="0"/>
            <a:buChar char="•"/>
          </a:pPr>
          <a:r>
            <a:rPr lang="el-GR" sz="1800" dirty="0"/>
            <a:t>Μηνιγγική </a:t>
          </a:r>
          <a:r>
            <a:rPr lang="el-GR" sz="1800" dirty="0" err="1"/>
            <a:t>αρτηριο</a:t>
          </a:r>
          <a:r>
            <a:rPr lang="el-GR" sz="1800" dirty="0"/>
            <a:t>-φλεβώδης επικοινωνία</a:t>
          </a:r>
        </a:p>
        <a:p>
          <a:pPr algn="l">
            <a:buFont typeface="Arial" panose="020B0604020202020204" pitchFamily="34" charset="0"/>
            <a:buChar char="•"/>
          </a:pPr>
          <a:r>
            <a:rPr lang="en-US" sz="1800" dirty="0"/>
            <a:t>CADASIL</a:t>
          </a:r>
        </a:p>
        <a:p>
          <a:pPr algn="l">
            <a:buFont typeface="Arial" panose="020B0604020202020204" pitchFamily="34" charset="0"/>
            <a:buChar char="•"/>
          </a:pPr>
          <a:r>
            <a:rPr lang="en-US" sz="1800" dirty="0" err="1"/>
            <a:t>Moyamoya</a:t>
          </a:r>
          <a:r>
            <a:rPr lang="en-US" sz="1800" dirty="0"/>
            <a:t> disease</a:t>
          </a:r>
          <a:endParaRPr lang="el-GR" sz="1800" dirty="0"/>
        </a:p>
        <a:p>
          <a:pPr algn="l">
            <a:buFont typeface="Arial" panose="020B0604020202020204" pitchFamily="34" charset="0"/>
            <a:buChar char="•"/>
          </a:pPr>
          <a:r>
            <a:rPr lang="el-GR" sz="1800" dirty="0"/>
            <a:t>Αγγειίτιδες</a:t>
          </a:r>
        </a:p>
      </dgm:t>
    </dgm:pt>
    <dgm:pt modelId="{7E79EA9D-5AEC-49DA-9A98-2E6C36815D40}" type="parTrans" cxnId="{0BB11902-37E3-41F0-9B8A-B58779FB4A4E}">
      <dgm:prSet/>
      <dgm:spPr/>
      <dgm:t>
        <a:bodyPr/>
        <a:lstStyle/>
        <a:p>
          <a:endParaRPr lang="el-GR" sz="4400"/>
        </a:p>
      </dgm:t>
    </dgm:pt>
    <dgm:pt modelId="{CA65C419-5B4D-4DA6-B7B9-EAD169A53837}" type="sibTrans" cxnId="{0BB11902-37E3-41F0-9B8A-B58779FB4A4E}">
      <dgm:prSet/>
      <dgm:spPr/>
      <dgm:t>
        <a:bodyPr/>
        <a:lstStyle/>
        <a:p>
          <a:endParaRPr lang="el-GR" sz="4400"/>
        </a:p>
      </dgm:t>
    </dgm:pt>
    <dgm:pt modelId="{41E84D7A-53B1-4F4A-BEBD-A17C05E4E27E}">
      <dgm:prSet custT="1"/>
      <dgm:spPr/>
      <dgm:t>
        <a:bodyPr/>
        <a:lstStyle/>
        <a:p>
          <a:pPr algn="l"/>
          <a:r>
            <a:rPr lang="el-GR" sz="1800" b="1" dirty="0"/>
            <a:t>Πολλαπλή σκλήρυνση</a:t>
          </a:r>
        </a:p>
        <a:p>
          <a:pPr algn="l"/>
          <a:r>
            <a:rPr lang="el-GR" sz="1800" b="1" dirty="0"/>
            <a:t>Αυτοάνοση εγκεφαλοπάθεια (</a:t>
          </a:r>
          <a:r>
            <a:rPr lang="en-US" sz="1800" b="1" dirty="0"/>
            <a:t>SREAT)</a:t>
          </a:r>
        </a:p>
        <a:p>
          <a:pPr algn="l"/>
          <a:r>
            <a:rPr lang="el-GR" sz="1800" b="1" dirty="0"/>
            <a:t>Εξελισσόμενη πολυεστιακή </a:t>
          </a:r>
          <a:r>
            <a:rPr lang="el-GR" sz="1800" b="1" dirty="0" err="1"/>
            <a:t>λευκοεγκεφαλοπάθεια</a:t>
          </a:r>
          <a:endParaRPr lang="el-GR" sz="1800" b="1" dirty="0"/>
        </a:p>
        <a:p>
          <a:pPr algn="l"/>
          <a:r>
            <a:rPr lang="en-US" sz="1800" b="1" dirty="0" err="1"/>
            <a:t>Creutzfeld</a:t>
          </a:r>
          <a:r>
            <a:rPr lang="en-US" sz="1800" b="1" dirty="0"/>
            <a:t>-Jacob</a:t>
          </a:r>
          <a:endParaRPr lang="el-GR" sz="1800" b="1" dirty="0"/>
        </a:p>
      </dgm:t>
    </dgm:pt>
    <dgm:pt modelId="{9921E0EF-8503-406E-B0E1-57489B3CD492}" type="parTrans" cxnId="{BF0129B8-FD68-4FE8-AC03-F041D55E2EF9}">
      <dgm:prSet/>
      <dgm:spPr/>
      <dgm:t>
        <a:bodyPr/>
        <a:lstStyle/>
        <a:p>
          <a:endParaRPr lang="el-GR" sz="4400"/>
        </a:p>
      </dgm:t>
    </dgm:pt>
    <dgm:pt modelId="{1ECBC971-236D-43C1-BBDC-7C7D58B9D7D5}" type="sibTrans" cxnId="{BF0129B8-FD68-4FE8-AC03-F041D55E2EF9}">
      <dgm:prSet/>
      <dgm:spPr/>
      <dgm:t>
        <a:bodyPr/>
        <a:lstStyle/>
        <a:p>
          <a:endParaRPr lang="el-GR" sz="4400"/>
        </a:p>
      </dgm:t>
    </dgm:pt>
    <dgm:pt modelId="{E96C40D0-A4E2-4B9E-B7CB-E216D80CD6B7}">
      <dgm:prSet custT="1"/>
      <dgm:spPr/>
      <dgm:t>
        <a:bodyPr/>
        <a:lstStyle/>
        <a:p>
          <a:r>
            <a:rPr lang="el-GR" sz="1800" dirty="0"/>
            <a:t>Μιτοχονδριακά νοσήματα</a:t>
          </a:r>
        </a:p>
      </dgm:t>
    </dgm:pt>
    <dgm:pt modelId="{500513A7-0D0F-4D95-A47F-F2752F402341}" type="parTrans" cxnId="{A7EF7A82-0FCE-498E-96BA-7EADE2D3B9E2}">
      <dgm:prSet/>
      <dgm:spPr/>
      <dgm:t>
        <a:bodyPr/>
        <a:lstStyle/>
        <a:p>
          <a:endParaRPr lang="el-GR" sz="4400"/>
        </a:p>
      </dgm:t>
    </dgm:pt>
    <dgm:pt modelId="{2EDAE82A-9322-4731-92BF-0BB95AF0BA12}" type="sibTrans" cxnId="{A7EF7A82-0FCE-498E-96BA-7EADE2D3B9E2}">
      <dgm:prSet/>
      <dgm:spPr/>
      <dgm:t>
        <a:bodyPr/>
        <a:lstStyle/>
        <a:p>
          <a:endParaRPr lang="el-GR" sz="4400"/>
        </a:p>
      </dgm:t>
    </dgm:pt>
    <dgm:pt modelId="{87E9E919-E2E8-4735-8348-EC07DFD48165}">
      <dgm:prSet/>
      <dgm:spPr/>
      <dgm:t>
        <a:bodyPr/>
        <a:lstStyle/>
        <a:p>
          <a:r>
            <a:rPr lang="el-GR" dirty="0"/>
            <a:t>Πρωτοπαθή νεοπλάσματα του ΚΝΣ</a:t>
          </a:r>
        </a:p>
      </dgm:t>
    </dgm:pt>
    <dgm:pt modelId="{C2E56F79-DDA1-4B1C-A784-5D89C11124DA}" type="parTrans" cxnId="{88340872-A3F1-46E0-A470-7C02A2AC81B6}">
      <dgm:prSet/>
      <dgm:spPr/>
      <dgm:t>
        <a:bodyPr/>
        <a:lstStyle/>
        <a:p>
          <a:endParaRPr lang="el-GR"/>
        </a:p>
      </dgm:t>
    </dgm:pt>
    <dgm:pt modelId="{7BBED008-E940-4933-B2E1-5FBEF0BAD358}" type="sibTrans" cxnId="{88340872-A3F1-46E0-A470-7C02A2AC81B6}">
      <dgm:prSet/>
      <dgm:spPr/>
      <dgm:t>
        <a:bodyPr/>
        <a:lstStyle/>
        <a:p>
          <a:endParaRPr lang="el-GR"/>
        </a:p>
      </dgm:t>
    </dgm:pt>
    <dgm:pt modelId="{41433A0F-5EFA-424D-862B-2ABA97FDC323}" type="pres">
      <dgm:prSet presAssocID="{257BA6E7-07F5-44F2-996C-61AE59AAF8D7}" presName="mainComposite" presStyleCnt="0">
        <dgm:presLayoutVars>
          <dgm:chPref val="1"/>
          <dgm:dir/>
          <dgm:animOne val="branch"/>
          <dgm:animLvl val="lvl"/>
          <dgm:resizeHandles val="exact"/>
        </dgm:presLayoutVars>
      </dgm:prSet>
      <dgm:spPr/>
      <dgm:t>
        <a:bodyPr/>
        <a:lstStyle/>
        <a:p>
          <a:endParaRPr lang="el-GR"/>
        </a:p>
      </dgm:t>
    </dgm:pt>
    <dgm:pt modelId="{2B708795-EF54-4E6C-89E9-C567C6C38A80}" type="pres">
      <dgm:prSet presAssocID="{257BA6E7-07F5-44F2-996C-61AE59AAF8D7}" presName="hierFlow" presStyleCnt="0"/>
      <dgm:spPr/>
    </dgm:pt>
    <dgm:pt modelId="{BC8E9C54-3C3C-4BA9-A906-EEFEFE7CA4C9}" type="pres">
      <dgm:prSet presAssocID="{257BA6E7-07F5-44F2-996C-61AE59AAF8D7}" presName="hierChild1" presStyleCnt="0">
        <dgm:presLayoutVars>
          <dgm:chPref val="1"/>
          <dgm:animOne val="branch"/>
          <dgm:animLvl val="lvl"/>
        </dgm:presLayoutVars>
      </dgm:prSet>
      <dgm:spPr/>
    </dgm:pt>
    <dgm:pt modelId="{9BBA6CF0-B651-4116-B387-6844DD49B49B}" type="pres">
      <dgm:prSet presAssocID="{E09B3926-C39F-405C-A08C-9D6585FC805D}" presName="Name14" presStyleCnt="0"/>
      <dgm:spPr/>
    </dgm:pt>
    <dgm:pt modelId="{D54B02ED-1EF6-4A12-90E8-C02D6AFDD62D}" type="pres">
      <dgm:prSet presAssocID="{E09B3926-C39F-405C-A08C-9D6585FC805D}" presName="level1Shape" presStyleLbl="node0" presStyleIdx="0" presStyleCnt="1" custScaleX="160677" custLinFactNeighborY="-61277">
        <dgm:presLayoutVars>
          <dgm:chPref val="3"/>
        </dgm:presLayoutVars>
      </dgm:prSet>
      <dgm:spPr/>
      <dgm:t>
        <a:bodyPr/>
        <a:lstStyle/>
        <a:p>
          <a:endParaRPr lang="el-GR"/>
        </a:p>
      </dgm:t>
    </dgm:pt>
    <dgm:pt modelId="{C8A591E2-8DFD-4A0D-9556-091615870211}" type="pres">
      <dgm:prSet presAssocID="{E09B3926-C39F-405C-A08C-9D6585FC805D}" presName="hierChild2" presStyleCnt="0"/>
      <dgm:spPr/>
    </dgm:pt>
    <dgm:pt modelId="{E5465E57-C165-4219-8D01-2E25339F97E0}" type="pres">
      <dgm:prSet presAssocID="{D7DBD502-46DB-4ED2-B9DB-306740541409}" presName="Name19" presStyleLbl="parChTrans1D2" presStyleIdx="0" presStyleCnt="6"/>
      <dgm:spPr/>
      <dgm:t>
        <a:bodyPr/>
        <a:lstStyle/>
        <a:p>
          <a:endParaRPr lang="el-GR"/>
        </a:p>
      </dgm:t>
    </dgm:pt>
    <dgm:pt modelId="{C72D700A-720B-4273-B0B9-48DF2B40A732}" type="pres">
      <dgm:prSet presAssocID="{80CC119D-A178-46D5-B46D-E899BF6F60B4}" presName="Name21" presStyleCnt="0"/>
      <dgm:spPr/>
    </dgm:pt>
    <dgm:pt modelId="{833E8889-51BE-4520-87EA-B7A051CF913B}" type="pres">
      <dgm:prSet presAssocID="{80CC119D-A178-46D5-B46D-E899BF6F60B4}" presName="level2Shape" presStyleLbl="node2" presStyleIdx="0" presStyleCnt="6"/>
      <dgm:spPr/>
      <dgm:t>
        <a:bodyPr/>
        <a:lstStyle/>
        <a:p>
          <a:endParaRPr lang="el-GR"/>
        </a:p>
      </dgm:t>
    </dgm:pt>
    <dgm:pt modelId="{F73B3377-5F42-412A-8E1D-0AE02E88B24E}" type="pres">
      <dgm:prSet presAssocID="{80CC119D-A178-46D5-B46D-E899BF6F60B4}" presName="hierChild3" presStyleCnt="0"/>
      <dgm:spPr/>
    </dgm:pt>
    <dgm:pt modelId="{1CDB9581-ADA6-4863-A1FD-E81FF6C6486B}" type="pres">
      <dgm:prSet presAssocID="{7E79EA9D-5AEC-49DA-9A98-2E6C36815D40}" presName="Name19" presStyleLbl="parChTrans1D3" presStyleIdx="0" presStyleCnt="4"/>
      <dgm:spPr/>
      <dgm:t>
        <a:bodyPr/>
        <a:lstStyle/>
        <a:p>
          <a:endParaRPr lang="el-GR"/>
        </a:p>
      </dgm:t>
    </dgm:pt>
    <dgm:pt modelId="{86D1487B-0145-49F0-8306-340AC6B0678D}" type="pres">
      <dgm:prSet presAssocID="{CC8F1695-97C5-4449-A5D4-F121A1D919E3}" presName="Name21" presStyleCnt="0"/>
      <dgm:spPr/>
    </dgm:pt>
    <dgm:pt modelId="{3DB7FF2E-16A8-4D5A-B553-A4F51A06DE48}" type="pres">
      <dgm:prSet presAssocID="{CC8F1695-97C5-4449-A5D4-F121A1D919E3}" presName="level2Shape" presStyleLbl="node3" presStyleIdx="0" presStyleCnt="4" custScaleX="152660" custScaleY="332373"/>
      <dgm:spPr/>
      <dgm:t>
        <a:bodyPr/>
        <a:lstStyle/>
        <a:p>
          <a:endParaRPr lang="el-GR"/>
        </a:p>
      </dgm:t>
    </dgm:pt>
    <dgm:pt modelId="{017CE643-0831-4B73-8FEA-5630D14FD03F}" type="pres">
      <dgm:prSet presAssocID="{CC8F1695-97C5-4449-A5D4-F121A1D919E3}" presName="hierChild3" presStyleCnt="0"/>
      <dgm:spPr/>
    </dgm:pt>
    <dgm:pt modelId="{6B8EEE17-97F1-4337-8386-CA5E0938880C}" type="pres">
      <dgm:prSet presAssocID="{5485F1D7-AE50-42F8-B62E-6ACDB5FDFEBE}" presName="Name19" presStyleLbl="parChTrans1D2" presStyleIdx="1" presStyleCnt="6"/>
      <dgm:spPr/>
      <dgm:t>
        <a:bodyPr/>
        <a:lstStyle/>
        <a:p>
          <a:endParaRPr lang="el-GR"/>
        </a:p>
      </dgm:t>
    </dgm:pt>
    <dgm:pt modelId="{E83A2517-9926-4DAE-B6C5-1E7D130E9686}" type="pres">
      <dgm:prSet presAssocID="{27003428-0874-4614-9733-E93DC7E79B34}" presName="Name21" presStyleCnt="0"/>
      <dgm:spPr/>
    </dgm:pt>
    <dgm:pt modelId="{43159A80-846B-491D-9A52-8234293F5167}" type="pres">
      <dgm:prSet presAssocID="{27003428-0874-4614-9733-E93DC7E79B34}" presName="level2Shape" presStyleLbl="node2" presStyleIdx="1" presStyleCnt="6" custScaleX="110108"/>
      <dgm:spPr/>
      <dgm:t>
        <a:bodyPr/>
        <a:lstStyle/>
        <a:p>
          <a:endParaRPr lang="el-GR"/>
        </a:p>
      </dgm:t>
    </dgm:pt>
    <dgm:pt modelId="{0B910B81-44B8-48DD-B4F8-B38B42C5C70D}" type="pres">
      <dgm:prSet presAssocID="{27003428-0874-4614-9733-E93DC7E79B34}" presName="hierChild3" presStyleCnt="0"/>
      <dgm:spPr/>
    </dgm:pt>
    <dgm:pt modelId="{A527378E-073D-4595-8DC2-A833910CB038}" type="pres">
      <dgm:prSet presAssocID="{500513A7-0D0F-4D95-A47F-F2752F402341}" presName="Name19" presStyleLbl="parChTrans1D3" presStyleIdx="1" presStyleCnt="4"/>
      <dgm:spPr/>
      <dgm:t>
        <a:bodyPr/>
        <a:lstStyle/>
        <a:p>
          <a:endParaRPr lang="el-GR"/>
        </a:p>
      </dgm:t>
    </dgm:pt>
    <dgm:pt modelId="{66A12ED1-1B03-410D-AC31-5109609E0897}" type="pres">
      <dgm:prSet presAssocID="{E96C40D0-A4E2-4B9E-B7CB-E216D80CD6B7}" presName="Name21" presStyleCnt="0"/>
      <dgm:spPr/>
    </dgm:pt>
    <dgm:pt modelId="{ACBA0FBF-2D28-4F23-9754-3BC9EB3C324A}" type="pres">
      <dgm:prSet presAssocID="{E96C40D0-A4E2-4B9E-B7CB-E216D80CD6B7}" presName="level2Shape" presStyleLbl="node3" presStyleIdx="1" presStyleCnt="4" custScaleX="125447"/>
      <dgm:spPr/>
      <dgm:t>
        <a:bodyPr/>
        <a:lstStyle/>
        <a:p>
          <a:endParaRPr lang="el-GR"/>
        </a:p>
      </dgm:t>
    </dgm:pt>
    <dgm:pt modelId="{077BE4EC-8D27-4DCE-87AA-01FCEDA67AAB}" type="pres">
      <dgm:prSet presAssocID="{E96C40D0-A4E2-4B9E-B7CB-E216D80CD6B7}" presName="hierChild3" presStyleCnt="0"/>
      <dgm:spPr/>
    </dgm:pt>
    <dgm:pt modelId="{D7C282B2-EF31-4A50-8F26-E3850094D983}" type="pres">
      <dgm:prSet presAssocID="{9103AFD0-2D61-4542-91DF-B5AA3C76482B}" presName="Name19" presStyleLbl="parChTrans1D2" presStyleIdx="2" presStyleCnt="6"/>
      <dgm:spPr/>
      <dgm:t>
        <a:bodyPr/>
        <a:lstStyle/>
        <a:p>
          <a:endParaRPr lang="el-GR"/>
        </a:p>
      </dgm:t>
    </dgm:pt>
    <dgm:pt modelId="{92DAE6F6-8D28-4110-AA84-6DC61B89D800}" type="pres">
      <dgm:prSet presAssocID="{99FC4964-5225-4C17-8575-B50D45ED01F1}" presName="Name21" presStyleCnt="0"/>
      <dgm:spPr/>
    </dgm:pt>
    <dgm:pt modelId="{9022B1A9-6D2A-49A9-92B2-CB24B6342C45}" type="pres">
      <dgm:prSet presAssocID="{99FC4964-5225-4C17-8575-B50D45ED01F1}" presName="level2Shape" presStyleLbl="node2" presStyleIdx="2" presStyleCnt="6"/>
      <dgm:spPr/>
      <dgm:t>
        <a:bodyPr/>
        <a:lstStyle/>
        <a:p>
          <a:endParaRPr lang="el-GR"/>
        </a:p>
      </dgm:t>
    </dgm:pt>
    <dgm:pt modelId="{0568D488-CD00-4B09-9CAE-34D2FCEC4A5B}" type="pres">
      <dgm:prSet presAssocID="{99FC4964-5225-4C17-8575-B50D45ED01F1}" presName="hierChild3" presStyleCnt="0"/>
      <dgm:spPr/>
    </dgm:pt>
    <dgm:pt modelId="{CDE1F5CE-F301-4533-8E09-0DBF0E71CE0E}" type="pres">
      <dgm:prSet presAssocID="{186D9D6B-0A77-454B-96E7-7FB0C74DF28D}" presName="Name19" presStyleLbl="parChTrans1D2" presStyleIdx="3" presStyleCnt="6"/>
      <dgm:spPr/>
      <dgm:t>
        <a:bodyPr/>
        <a:lstStyle/>
        <a:p>
          <a:endParaRPr lang="el-GR"/>
        </a:p>
      </dgm:t>
    </dgm:pt>
    <dgm:pt modelId="{EFB3F238-2337-4CD9-845A-590774805102}" type="pres">
      <dgm:prSet presAssocID="{7F4C4CEE-5380-4B4A-B28F-A37120801C5B}" presName="Name21" presStyleCnt="0"/>
      <dgm:spPr/>
    </dgm:pt>
    <dgm:pt modelId="{7F31DD21-1D04-450A-9F0C-C5B3EF37CA30}" type="pres">
      <dgm:prSet presAssocID="{7F4C4CEE-5380-4B4A-B28F-A37120801C5B}" presName="level2Shape" presStyleLbl="node2" presStyleIdx="3" presStyleCnt="6" custScaleX="142976"/>
      <dgm:spPr/>
      <dgm:t>
        <a:bodyPr/>
        <a:lstStyle/>
        <a:p>
          <a:endParaRPr lang="el-GR"/>
        </a:p>
      </dgm:t>
    </dgm:pt>
    <dgm:pt modelId="{53F5B394-01C3-4301-87D0-9E9F8BD150A0}" type="pres">
      <dgm:prSet presAssocID="{7F4C4CEE-5380-4B4A-B28F-A37120801C5B}" presName="hierChild3" presStyleCnt="0"/>
      <dgm:spPr/>
    </dgm:pt>
    <dgm:pt modelId="{8B7678FE-99D3-469A-8427-C8233A442C3C}" type="pres">
      <dgm:prSet presAssocID="{C2E56F79-DDA1-4B1C-A784-5D89C11124DA}" presName="Name19" presStyleLbl="parChTrans1D3" presStyleIdx="2" presStyleCnt="4"/>
      <dgm:spPr/>
      <dgm:t>
        <a:bodyPr/>
        <a:lstStyle/>
        <a:p>
          <a:endParaRPr lang="el-GR"/>
        </a:p>
      </dgm:t>
    </dgm:pt>
    <dgm:pt modelId="{F06F650E-6066-4C15-A9F8-5F43BE7B796A}" type="pres">
      <dgm:prSet presAssocID="{87E9E919-E2E8-4735-8348-EC07DFD48165}" presName="Name21" presStyleCnt="0"/>
      <dgm:spPr/>
    </dgm:pt>
    <dgm:pt modelId="{A7FCE260-48ED-43AF-BF78-86E9F9A17302}" type="pres">
      <dgm:prSet presAssocID="{87E9E919-E2E8-4735-8348-EC07DFD48165}" presName="level2Shape" presStyleLbl="node3" presStyleIdx="2" presStyleCnt="4" custScaleX="125032"/>
      <dgm:spPr/>
      <dgm:t>
        <a:bodyPr/>
        <a:lstStyle/>
        <a:p>
          <a:endParaRPr lang="el-GR"/>
        </a:p>
      </dgm:t>
    </dgm:pt>
    <dgm:pt modelId="{A35A7500-9C98-4CD6-8CC8-2016D54A17AF}" type="pres">
      <dgm:prSet presAssocID="{87E9E919-E2E8-4735-8348-EC07DFD48165}" presName="hierChild3" presStyleCnt="0"/>
      <dgm:spPr/>
    </dgm:pt>
    <dgm:pt modelId="{C7223B31-7D76-4E39-8C92-4526DC9A43FD}" type="pres">
      <dgm:prSet presAssocID="{98709B51-8985-453E-87BC-D96DE0D29818}" presName="Name19" presStyleLbl="parChTrans1D2" presStyleIdx="4" presStyleCnt="6"/>
      <dgm:spPr/>
      <dgm:t>
        <a:bodyPr/>
        <a:lstStyle/>
        <a:p>
          <a:endParaRPr lang="el-GR"/>
        </a:p>
      </dgm:t>
    </dgm:pt>
    <dgm:pt modelId="{4BAED1D3-1BA5-4C93-A25C-6D74C462955B}" type="pres">
      <dgm:prSet presAssocID="{AB19E6DD-9482-4DC8-9E46-6062B67424DF}" presName="Name21" presStyleCnt="0"/>
      <dgm:spPr/>
    </dgm:pt>
    <dgm:pt modelId="{25AC02DA-4B2D-488A-B3E1-50A85BA09C64}" type="pres">
      <dgm:prSet presAssocID="{AB19E6DD-9482-4DC8-9E46-6062B67424DF}" presName="level2Shape" presStyleLbl="node2" presStyleIdx="4" presStyleCnt="6" custScaleX="149132"/>
      <dgm:spPr/>
      <dgm:t>
        <a:bodyPr/>
        <a:lstStyle/>
        <a:p>
          <a:endParaRPr lang="el-GR"/>
        </a:p>
      </dgm:t>
    </dgm:pt>
    <dgm:pt modelId="{A16F157D-AC4B-4D0E-9D9E-7ED7707DBB71}" type="pres">
      <dgm:prSet presAssocID="{AB19E6DD-9482-4DC8-9E46-6062B67424DF}" presName="hierChild3" presStyleCnt="0"/>
      <dgm:spPr/>
    </dgm:pt>
    <dgm:pt modelId="{992365BA-F7F0-4196-8E13-73478D6223CD}" type="pres">
      <dgm:prSet presAssocID="{9921E0EF-8503-406E-B0E1-57489B3CD492}" presName="Name19" presStyleLbl="parChTrans1D3" presStyleIdx="3" presStyleCnt="4"/>
      <dgm:spPr/>
      <dgm:t>
        <a:bodyPr/>
        <a:lstStyle/>
        <a:p>
          <a:endParaRPr lang="el-GR"/>
        </a:p>
      </dgm:t>
    </dgm:pt>
    <dgm:pt modelId="{7626AADA-2706-40F8-BCC4-7DFE9E1FE76D}" type="pres">
      <dgm:prSet presAssocID="{41E84D7A-53B1-4F4A-BEBD-A17C05E4E27E}" presName="Name21" presStyleCnt="0"/>
      <dgm:spPr/>
    </dgm:pt>
    <dgm:pt modelId="{C929E699-49C9-47C3-B78E-9870755ED26B}" type="pres">
      <dgm:prSet presAssocID="{41E84D7A-53B1-4F4A-BEBD-A17C05E4E27E}" presName="level2Shape" presStyleLbl="node3" presStyleIdx="3" presStyleCnt="4" custScaleX="193947" custScaleY="360849"/>
      <dgm:spPr/>
      <dgm:t>
        <a:bodyPr/>
        <a:lstStyle/>
        <a:p>
          <a:endParaRPr lang="el-GR"/>
        </a:p>
      </dgm:t>
    </dgm:pt>
    <dgm:pt modelId="{67F815F8-D0E0-429E-B545-F3D9782F6924}" type="pres">
      <dgm:prSet presAssocID="{41E84D7A-53B1-4F4A-BEBD-A17C05E4E27E}" presName="hierChild3" presStyleCnt="0"/>
      <dgm:spPr/>
    </dgm:pt>
    <dgm:pt modelId="{6C6A442D-FE4C-46BB-8768-5E14E2478537}" type="pres">
      <dgm:prSet presAssocID="{3808591A-D578-4BAB-AD93-3DC4258FB3CE}" presName="Name19" presStyleLbl="parChTrans1D2" presStyleIdx="5" presStyleCnt="6"/>
      <dgm:spPr/>
      <dgm:t>
        <a:bodyPr/>
        <a:lstStyle/>
        <a:p>
          <a:endParaRPr lang="el-GR"/>
        </a:p>
      </dgm:t>
    </dgm:pt>
    <dgm:pt modelId="{CC343730-6465-4249-93A7-BCB45B35121D}" type="pres">
      <dgm:prSet presAssocID="{BB11D3C1-E12E-4181-826F-B010FAD7EAD4}" presName="Name21" presStyleCnt="0"/>
      <dgm:spPr/>
    </dgm:pt>
    <dgm:pt modelId="{3D591205-82C5-4729-BD0E-57DC492E9307}" type="pres">
      <dgm:prSet presAssocID="{BB11D3C1-E12E-4181-826F-B010FAD7EAD4}" presName="level2Shape" presStyleLbl="node2" presStyleIdx="5" presStyleCnt="6"/>
      <dgm:spPr/>
      <dgm:t>
        <a:bodyPr/>
        <a:lstStyle/>
        <a:p>
          <a:endParaRPr lang="el-GR"/>
        </a:p>
      </dgm:t>
    </dgm:pt>
    <dgm:pt modelId="{A59FF65A-2F85-44D2-A511-E3B8DB49A94B}" type="pres">
      <dgm:prSet presAssocID="{BB11D3C1-E12E-4181-826F-B010FAD7EAD4}" presName="hierChild3" presStyleCnt="0"/>
      <dgm:spPr/>
    </dgm:pt>
    <dgm:pt modelId="{C4B054F1-5C26-4454-A733-5424E1ABC86B}" type="pres">
      <dgm:prSet presAssocID="{257BA6E7-07F5-44F2-996C-61AE59AAF8D7}" presName="bgShapesFlow" presStyleCnt="0"/>
      <dgm:spPr/>
    </dgm:pt>
  </dgm:ptLst>
  <dgm:cxnLst>
    <dgm:cxn modelId="{39EEA949-982E-437A-B593-5E2676BAC905}" type="presOf" srcId="{AB19E6DD-9482-4DC8-9E46-6062B67424DF}" destId="{25AC02DA-4B2D-488A-B3E1-50A85BA09C64}" srcOrd="0" destOrd="0" presId="urn:microsoft.com/office/officeart/2005/8/layout/hierarchy6"/>
    <dgm:cxn modelId="{3929FE3F-ACBF-49C9-9602-FD57061C97AC}" type="presOf" srcId="{3808591A-D578-4BAB-AD93-3DC4258FB3CE}" destId="{6C6A442D-FE4C-46BB-8768-5E14E2478537}" srcOrd="0" destOrd="0" presId="urn:microsoft.com/office/officeart/2005/8/layout/hierarchy6"/>
    <dgm:cxn modelId="{5721D08A-B53B-4DA7-A25D-B15931F132D7}" type="presOf" srcId="{E09B3926-C39F-405C-A08C-9D6585FC805D}" destId="{D54B02ED-1EF6-4A12-90E8-C02D6AFDD62D}" srcOrd="0" destOrd="0" presId="urn:microsoft.com/office/officeart/2005/8/layout/hierarchy6"/>
    <dgm:cxn modelId="{FC4DFDAB-52D7-4988-97EC-D03C1C55DE00}" type="presOf" srcId="{80CC119D-A178-46D5-B46D-E899BF6F60B4}" destId="{833E8889-51BE-4520-87EA-B7A051CF913B}" srcOrd="0" destOrd="0" presId="urn:microsoft.com/office/officeart/2005/8/layout/hierarchy6"/>
    <dgm:cxn modelId="{13CE3489-AD5A-43E1-87C5-933D8664787F}" type="presOf" srcId="{5485F1D7-AE50-42F8-B62E-6ACDB5FDFEBE}" destId="{6B8EEE17-97F1-4337-8386-CA5E0938880C}" srcOrd="0" destOrd="0" presId="urn:microsoft.com/office/officeart/2005/8/layout/hierarchy6"/>
    <dgm:cxn modelId="{D314A7A3-DAE2-48DB-AB3C-7696FD0BE79C}" type="presOf" srcId="{9921E0EF-8503-406E-B0E1-57489B3CD492}" destId="{992365BA-F7F0-4196-8E13-73478D6223CD}" srcOrd="0" destOrd="0" presId="urn:microsoft.com/office/officeart/2005/8/layout/hierarchy6"/>
    <dgm:cxn modelId="{DD574E55-65C6-4725-B61B-43D353A2E4EC}" type="presOf" srcId="{7F4C4CEE-5380-4B4A-B28F-A37120801C5B}" destId="{7F31DD21-1D04-450A-9F0C-C5B3EF37CA30}" srcOrd="0" destOrd="0" presId="urn:microsoft.com/office/officeart/2005/8/layout/hierarchy6"/>
    <dgm:cxn modelId="{1217D154-9C68-4E7B-A362-96FCF296553F}" srcId="{E09B3926-C39F-405C-A08C-9D6585FC805D}" destId="{99FC4964-5225-4C17-8575-B50D45ED01F1}" srcOrd="2" destOrd="0" parTransId="{9103AFD0-2D61-4542-91DF-B5AA3C76482B}" sibTransId="{2A2ED68E-CD0D-4078-AE6C-0912ED8F988E}"/>
    <dgm:cxn modelId="{E0C9E883-00F9-4152-962B-FEED37CD0C53}" srcId="{E09B3926-C39F-405C-A08C-9D6585FC805D}" destId="{27003428-0874-4614-9733-E93DC7E79B34}" srcOrd="1" destOrd="0" parTransId="{5485F1D7-AE50-42F8-B62E-6ACDB5FDFEBE}" sibTransId="{6D694960-4481-456F-9C80-C654D1D79DA6}"/>
    <dgm:cxn modelId="{E87D7D09-4A51-46C4-BCB7-82B7FE341A7F}" type="presOf" srcId="{E96C40D0-A4E2-4B9E-B7CB-E216D80CD6B7}" destId="{ACBA0FBF-2D28-4F23-9754-3BC9EB3C324A}" srcOrd="0" destOrd="0" presId="urn:microsoft.com/office/officeart/2005/8/layout/hierarchy6"/>
    <dgm:cxn modelId="{BAA1322C-93C5-49B8-9291-7A4E22200189}" srcId="{E09B3926-C39F-405C-A08C-9D6585FC805D}" destId="{BB11D3C1-E12E-4181-826F-B010FAD7EAD4}" srcOrd="5" destOrd="0" parTransId="{3808591A-D578-4BAB-AD93-3DC4258FB3CE}" sibTransId="{C5F86BCA-F13E-4851-990F-FE611993F2DD}"/>
    <dgm:cxn modelId="{6A10329E-C5B0-433B-B5D7-35EF7BFA37DB}" type="presOf" srcId="{500513A7-0D0F-4D95-A47F-F2752F402341}" destId="{A527378E-073D-4595-8DC2-A833910CB038}" srcOrd="0" destOrd="0" presId="urn:microsoft.com/office/officeart/2005/8/layout/hierarchy6"/>
    <dgm:cxn modelId="{4E8AB015-5500-454C-8115-583CA33F75E5}" type="presOf" srcId="{BB11D3C1-E12E-4181-826F-B010FAD7EAD4}" destId="{3D591205-82C5-4729-BD0E-57DC492E9307}" srcOrd="0" destOrd="0" presId="urn:microsoft.com/office/officeart/2005/8/layout/hierarchy6"/>
    <dgm:cxn modelId="{95CDCA23-A7F2-4688-AB43-455AAD8D03D4}" type="presOf" srcId="{99FC4964-5225-4C17-8575-B50D45ED01F1}" destId="{9022B1A9-6D2A-49A9-92B2-CB24B6342C45}" srcOrd="0" destOrd="0" presId="urn:microsoft.com/office/officeart/2005/8/layout/hierarchy6"/>
    <dgm:cxn modelId="{77BEF07A-DF0A-4EDF-8747-0550B5AE8DFD}" srcId="{E09B3926-C39F-405C-A08C-9D6585FC805D}" destId="{80CC119D-A178-46D5-B46D-E899BF6F60B4}" srcOrd="0" destOrd="0" parTransId="{D7DBD502-46DB-4ED2-B9DB-306740541409}" sibTransId="{84A2C815-FD4A-49ED-9FB8-5C4EFFC6FB9C}"/>
    <dgm:cxn modelId="{ABD1161F-269C-48E3-BE97-B5B6A947D625}" type="presOf" srcId="{257BA6E7-07F5-44F2-996C-61AE59AAF8D7}" destId="{41433A0F-5EFA-424D-862B-2ABA97FDC323}" srcOrd="0" destOrd="0" presId="urn:microsoft.com/office/officeart/2005/8/layout/hierarchy6"/>
    <dgm:cxn modelId="{9E0C98F4-70B9-4A85-93CC-28D63C5EB64C}" srcId="{E09B3926-C39F-405C-A08C-9D6585FC805D}" destId="{7F4C4CEE-5380-4B4A-B28F-A37120801C5B}" srcOrd="3" destOrd="0" parTransId="{186D9D6B-0A77-454B-96E7-7FB0C74DF28D}" sibTransId="{2E7427B9-7EA6-4042-8E61-B449039DBDB0}"/>
    <dgm:cxn modelId="{8D3CC1E4-4CE8-4006-8872-2622F54E3186}" type="presOf" srcId="{87E9E919-E2E8-4735-8348-EC07DFD48165}" destId="{A7FCE260-48ED-43AF-BF78-86E9F9A17302}" srcOrd="0" destOrd="0" presId="urn:microsoft.com/office/officeart/2005/8/layout/hierarchy6"/>
    <dgm:cxn modelId="{6D5BBF52-6335-40B1-9D07-A6B75C2A9986}" type="presOf" srcId="{98709B51-8985-453E-87BC-D96DE0D29818}" destId="{C7223B31-7D76-4E39-8C92-4526DC9A43FD}" srcOrd="0" destOrd="0" presId="urn:microsoft.com/office/officeart/2005/8/layout/hierarchy6"/>
    <dgm:cxn modelId="{DBF0AFC7-236B-44F4-8DEF-A0D41C57A095}" type="presOf" srcId="{186D9D6B-0A77-454B-96E7-7FB0C74DF28D}" destId="{CDE1F5CE-F301-4533-8E09-0DBF0E71CE0E}" srcOrd="0" destOrd="0" presId="urn:microsoft.com/office/officeart/2005/8/layout/hierarchy6"/>
    <dgm:cxn modelId="{A7EF7A82-0FCE-498E-96BA-7EADE2D3B9E2}" srcId="{27003428-0874-4614-9733-E93DC7E79B34}" destId="{E96C40D0-A4E2-4B9E-B7CB-E216D80CD6B7}" srcOrd="0" destOrd="0" parTransId="{500513A7-0D0F-4D95-A47F-F2752F402341}" sibTransId="{2EDAE82A-9322-4731-92BF-0BB95AF0BA12}"/>
    <dgm:cxn modelId="{3CA26BAB-0FF3-48A5-8B36-9F177317CA5C}" type="presOf" srcId="{C2E56F79-DDA1-4B1C-A784-5D89C11124DA}" destId="{8B7678FE-99D3-469A-8427-C8233A442C3C}" srcOrd="0" destOrd="0" presId="urn:microsoft.com/office/officeart/2005/8/layout/hierarchy6"/>
    <dgm:cxn modelId="{D34B75F5-14E7-4C23-90B5-EC2FC672FCB7}" srcId="{257BA6E7-07F5-44F2-996C-61AE59AAF8D7}" destId="{E09B3926-C39F-405C-A08C-9D6585FC805D}" srcOrd="0" destOrd="0" parTransId="{2FBB91BE-FD72-4438-9098-BCA9AB060148}" sibTransId="{9963F462-BFBE-467D-A41B-48EE15904FFE}"/>
    <dgm:cxn modelId="{44C4D188-A41B-44C0-95AF-242E1ADCF018}" type="presOf" srcId="{9103AFD0-2D61-4542-91DF-B5AA3C76482B}" destId="{D7C282B2-EF31-4A50-8F26-E3850094D983}" srcOrd="0" destOrd="0" presId="urn:microsoft.com/office/officeart/2005/8/layout/hierarchy6"/>
    <dgm:cxn modelId="{B86D0236-9E75-4B11-BF8B-495BDFF685FD}" type="presOf" srcId="{7E79EA9D-5AEC-49DA-9A98-2E6C36815D40}" destId="{1CDB9581-ADA6-4863-A1FD-E81FF6C6486B}" srcOrd="0" destOrd="0" presId="urn:microsoft.com/office/officeart/2005/8/layout/hierarchy6"/>
    <dgm:cxn modelId="{11123CED-A5FD-4AE9-AA40-019026885FFD}" type="presOf" srcId="{41E84D7A-53B1-4F4A-BEBD-A17C05E4E27E}" destId="{C929E699-49C9-47C3-B78E-9870755ED26B}" srcOrd="0" destOrd="0" presId="urn:microsoft.com/office/officeart/2005/8/layout/hierarchy6"/>
    <dgm:cxn modelId="{E0ECEDA1-E4A4-4318-9A8C-9A952BE3DD43}" type="presOf" srcId="{27003428-0874-4614-9733-E93DC7E79B34}" destId="{43159A80-846B-491D-9A52-8234293F5167}" srcOrd="0" destOrd="0" presId="urn:microsoft.com/office/officeart/2005/8/layout/hierarchy6"/>
    <dgm:cxn modelId="{0AECDEDE-DDB3-464C-ACE7-FBCAC9B60F4F}" type="presOf" srcId="{D7DBD502-46DB-4ED2-B9DB-306740541409}" destId="{E5465E57-C165-4219-8D01-2E25339F97E0}" srcOrd="0" destOrd="0" presId="urn:microsoft.com/office/officeart/2005/8/layout/hierarchy6"/>
    <dgm:cxn modelId="{88340872-A3F1-46E0-A470-7C02A2AC81B6}" srcId="{7F4C4CEE-5380-4B4A-B28F-A37120801C5B}" destId="{87E9E919-E2E8-4735-8348-EC07DFD48165}" srcOrd="0" destOrd="0" parTransId="{C2E56F79-DDA1-4B1C-A784-5D89C11124DA}" sibTransId="{7BBED008-E940-4933-B2E1-5FBEF0BAD358}"/>
    <dgm:cxn modelId="{0BB11902-37E3-41F0-9B8A-B58779FB4A4E}" srcId="{80CC119D-A178-46D5-B46D-E899BF6F60B4}" destId="{CC8F1695-97C5-4449-A5D4-F121A1D919E3}" srcOrd="0" destOrd="0" parTransId="{7E79EA9D-5AEC-49DA-9A98-2E6C36815D40}" sibTransId="{CA65C419-5B4D-4DA6-B7B9-EAD169A53837}"/>
    <dgm:cxn modelId="{BF0129B8-FD68-4FE8-AC03-F041D55E2EF9}" srcId="{AB19E6DD-9482-4DC8-9E46-6062B67424DF}" destId="{41E84D7A-53B1-4F4A-BEBD-A17C05E4E27E}" srcOrd="0" destOrd="0" parTransId="{9921E0EF-8503-406E-B0E1-57489B3CD492}" sibTransId="{1ECBC971-236D-43C1-BBDC-7C7D58B9D7D5}"/>
    <dgm:cxn modelId="{C6D1B20F-8960-499D-889C-C0009F26DE29}" srcId="{E09B3926-C39F-405C-A08C-9D6585FC805D}" destId="{AB19E6DD-9482-4DC8-9E46-6062B67424DF}" srcOrd="4" destOrd="0" parTransId="{98709B51-8985-453E-87BC-D96DE0D29818}" sibTransId="{6BEDF9E0-67BF-46FF-B572-75E41E95D103}"/>
    <dgm:cxn modelId="{0C093EA2-3286-4FBF-8929-3683EFC4A1B4}" type="presOf" srcId="{CC8F1695-97C5-4449-A5D4-F121A1D919E3}" destId="{3DB7FF2E-16A8-4D5A-B553-A4F51A06DE48}" srcOrd="0" destOrd="0" presId="urn:microsoft.com/office/officeart/2005/8/layout/hierarchy6"/>
    <dgm:cxn modelId="{7E4C6C0C-6463-4F32-9DAE-E1FA397F12D0}" type="presParOf" srcId="{41433A0F-5EFA-424D-862B-2ABA97FDC323}" destId="{2B708795-EF54-4E6C-89E9-C567C6C38A80}" srcOrd="0" destOrd="0" presId="urn:microsoft.com/office/officeart/2005/8/layout/hierarchy6"/>
    <dgm:cxn modelId="{C0ABDA8A-218A-4D47-992A-B189FCBC843B}" type="presParOf" srcId="{2B708795-EF54-4E6C-89E9-C567C6C38A80}" destId="{BC8E9C54-3C3C-4BA9-A906-EEFEFE7CA4C9}" srcOrd="0" destOrd="0" presId="urn:microsoft.com/office/officeart/2005/8/layout/hierarchy6"/>
    <dgm:cxn modelId="{C6242D2A-9A38-4012-BA8A-47AA22D91CCF}" type="presParOf" srcId="{BC8E9C54-3C3C-4BA9-A906-EEFEFE7CA4C9}" destId="{9BBA6CF0-B651-4116-B387-6844DD49B49B}" srcOrd="0" destOrd="0" presId="urn:microsoft.com/office/officeart/2005/8/layout/hierarchy6"/>
    <dgm:cxn modelId="{34D14586-D810-46DC-9191-506B7FAE9171}" type="presParOf" srcId="{9BBA6CF0-B651-4116-B387-6844DD49B49B}" destId="{D54B02ED-1EF6-4A12-90E8-C02D6AFDD62D}" srcOrd="0" destOrd="0" presId="urn:microsoft.com/office/officeart/2005/8/layout/hierarchy6"/>
    <dgm:cxn modelId="{0CAE19E3-A6A5-4503-83D1-CE2B58991797}" type="presParOf" srcId="{9BBA6CF0-B651-4116-B387-6844DD49B49B}" destId="{C8A591E2-8DFD-4A0D-9556-091615870211}" srcOrd="1" destOrd="0" presId="urn:microsoft.com/office/officeart/2005/8/layout/hierarchy6"/>
    <dgm:cxn modelId="{5E9FAA90-D467-409E-B3CE-A0333E0D00A7}" type="presParOf" srcId="{C8A591E2-8DFD-4A0D-9556-091615870211}" destId="{E5465E57-C165-4219-8D01-2E25339F97E0}" srcOrd="0" destOrd="0" presId="urn:microsoft.com/office/officeart/2005/8/layout/hierarchy6"/>
    <dgm:cxn modelId="{FB466FE7-B05A-4D77-BA3D-7E000A83F187}" type="presParOf" srcId="{C8A591E2-8DFD-4A0D-9556-091615870211}" destId="{C72D700A-720B-4273-B0B9-48DF2B40A732}" srcOrd="1" destOrd="0" presId="urn:microsoft.com/office/officeart/2005/8/layout/hierarchy6"/>
    <dgm:cxn modelId="{48A3470A-681D-4F4E-B477-7D8687C23684}" type="presParOf" srcId="{C72D700A-720B-4273-B0B9-48DF2B40A732}" destId="{833E8889-51BE-4520-87EA-B7A051CF913B}" srcOrd="0" destOrd="0" presId="urn:microsoft.com/office/officeart/2005/8/layout/hierarchy6"/>
    <dgm:cxn modelId="{26C23414-C06B-436E-B71D-5A8EE3312657}" type="presParOf" srcId="{C72D700A-720B-4273-B0B9-48DF2B40A732}" destId="{F73B3377-5F42-412A-8E1D-0AE02E88B24E}" srcOrd="1" destOrd="0" presId="urn:microsoft.com/office/officeart/2005/8/layout/hierarchy6"/>
    <dgm:cxn modelId="{83D62C16-0803-4AE7-AFC0-4330BA52B7E8}" type="presParOf" srcId="{F73B3377-5F42-412A-8E1D-0AE02E88B24E}" destId="{1CDB9581-ADA6-4863-A1FD-E81FF6C6486B}" srcOrd="0" destOrd="0" presId="urn:microsoft.com/office/officeart/2005/8/layout/hierarchy6"/>
    <dgm:cxn modelId="{43715E2A-5693-4DA5-82C6-5A03095DF2B7}" type="presParOf" srcId="{F73B3377-5F42-412A-8E1D-0AE02E88B24E}" destId="{86D1487B-0145-49F0-8306-340AC6B0678D}" srcOrd="1" destOrd="0" presId="urn:microsoft.com/office/officeart/2005/8/layout/hierarchy6"/>
    <dgm:cxn modelId="{5E1251C3-1413-42D7-B594-91F3DD8B6252}" type="presParOf" srcId="{86D1487B-0145-49F0-8306-340AC6B0678D}" destId="{3DB7FF2E-16A8-4D5A-B553-A4F51A06DE48}" srcOrd="0" destOrd="0" presId="urn:microsoft.com/office/officeart/2005/8/layout/hierarchy6"/>
    <dgm:cxn modelId="{4672631B-B75B-4036-AACA-43F731858D1C}" type="presParOf" srcId="{86D1487B-0145-49F0-8306-340AC6B0678D}" destId="{017CE643-0831-4B73-8FEA-5630D14FD03F}" srcOrd="1" destOrd="0" presId="urn:microsoft.com/office/officeart/2005/8/layout/hierarchy6"/>
    <dgm:cxn modelId="{DD904FB4-C6FD-4AEA-B56E-A91CC96C581B}" type="presParOf" srcId="{C8A591E2-8DFD-4A0D-9556-091615870211}" destId="{6B8EEE17-97F1-4337-8386-CA5E0938880C}" srcOrd="2" destOrd="0" presId="urn:microsoft.com/office/officeart/2005/8/layout/hierarchy6"/>
    <dgm:cxn modelId="{76665D9B-062B-441F-BD29-E6BA8ECEB0D8}" type="presParOf" srcId="{C8A591E2-8DFD-4A0D-9556-091615870211}" destId="{E83A2517-9926-4DAE-B6C5-1E7D130E9686}" srcOrd="3" destOrd="0" presId="urn:microsoft.com/office/officeart/2005/8/layout/hierarchy6"/>
    <dgm:cxn modelId="{66F00163-57FB-4EF1-B8C1-D2BC68179178}" type="presParOf" srcId="{E83A2517-9926-4DAE-B6C5-1E7D130E9686}" destId="{43159A80-846B-491D-9A52-8234293F5167}" srcOrd="0" destOrd="0" presId="urn:microsoft.com/office/officeart/2005/8/layout/hierarchy6"/>
    <dgm:cxn modelId="{FDD313E5-56A3-43BF-8049-7FC93A8727D4}" type="presParOf" srcId="{E83A2517-9926-4DAE-B6C5-1E7D130E9686}" destId="{0B910B81-44B8-48DD-B4F8-B38B42C5C70D}" srcOrd="1" destOrd="0" presId="urn:microsoft.com/office/officeart/2005/8/layout/hierarchy6"/>
    <dgm:cxn modelId="{DA90CB2D-D99D-4313-B588-AF8D95D0FADB}" type="presParOf" srcId="{0B910B81-44B8-48DD-B4F8-B38B42C5C70D}" destId="{A527378E-073D-4595-8DC2-A833910CB038}" srcOrd="0" destOrd="0" presId="urn:microsoft.com/office/officeart/2005/8/layout/hierarchy6"/>
    <dgm:cxn modelId="{DA5EF7DE-13C6-4BE8-8C53-DEBD185E77FF}" type="presParOf" srcId="{0B910B81-44B8-48DD-B4F8-B38B42C5C70D}" destId="{66A12ED1-1B03-410D-AC31-5109609E0897}" srcOrd="1" destOrd="0" presId="urn:microsoft.com/office/officeart/2005/8/layout/hierarchy6"/>
    <dgm:cxn modelId="{46B2BEBD-0DD7-4CE4-B5E0-BFF361DC3F00}" type="presParOf" srcId="{66A12ED1-1B03-410D-AC31-5109609E0897}" destId="{ACBA0FBF-2D28-4F23-9754-3BC9EB3C324A}" srcOrd="0" destOrd="0" presId="urn:microsoft.com/office/officeart/2005/8/layout/hierarchy6"/>
    <dgm:cxn modelId="{69780896-10D1-48D8-8449-AD47E38EAED1}" type="presParOf" srcId="{66A12ED1-1B03-410D-AC31-5109609E0897}" destId="{077BE4EC-8D27-4DCE-87AA-01FCEDA67AAB}" srcOrd="1" destOrd="0" presId="urn:microsoft.com/office/officeart/2005/8/layout/hierarchy6"/>
    <dgm:cxn modelId="{D1DA3DDC-0EE2-470B-A372-4ED38E6D0511}" type="presParOf" srcId="{C8A591E2-8DFD-4A0D-9556-091615870211}" destId="{D7C282B2-EF31-4A50-8F26-E3850094D983}" srcOrd="4" destOrd="0" presId="urn:microsoft.com/office/officeart/2005/8/layout/hierarchy6"/>
    <dgm:cxn modelId="{D6D11409-ABFF-4B7F-8CFB-70DDDAFD67C7}" type="presParOf" srcId="{C8A591E2-8DFD-4A0D-9556-091615870211}" destId="{92DAE6F6-8D28-4110-AA84-6DC61B89D800}" srcOrd="5" destOrd="0" presId="urn:microsoft.com/office/officeart/2005/8/layout/hierarchy6"/>
    <dgm:cxn modelId="{66090FA6-DC8A-456B-80A2-B8D39C2025F5}" type="presParOf" srcId="{92DAE6F6-8D28-4110-AA84-6DC61B89D800}" destId="{9022B1A9-6D2A-49A9-92B2-CB24B6342C45}" srcOrd="0" destOrd="0" presId="urn:microsoft.com/office/officeart/2005/8/layout/hierarchy6"/>
    <dgm:cxn modelId="{5715A6FF-E2EA-4EF4-BFAA-5903BB54801D}" type="presParOf" srcId="{92DAE6F6-8D28-4110-AA84-6DC61B89D800}" destId="{0568D488-CD00-4B09-9CAE-34D2FCEC4A5B}" srcOrd="1" destOrd="0" presId="urn:microsoft.com/office/officeart/2005/8/layout/hierarchy6"/>
    <dgm:cxn modelId="{B48CF78A-AC61-421D-8002-C75EFD8556BC}" type="presParOf" srcId="{C8A591E2-8DFD-4A0D-9556-091615870211}" destId="{CDE1F5CE-F301-4533-8E09-0DBF0E71CE0E}" srcOrd="6" destOrd="0" presId="urn:microsoft.com/office/officeart/2005/8/layout/hierarchy6"/>
    <dgm:cxn modelId="{63EB6391-C24A-4CB7-8CAA-FB4AB7D76A89}" type="presParOf" srcId="{C8A591E2-8DFD-4A0D-9556-091615870211}" destId="{EFB3F238-2337-4CD9-845A-590774805102}" srcOrd="7" destOrd="0" presId="urn:microsoft.com/office/officeart/2005/8/layout/hierarchy6"/>
    <dgm:cxn modelId="{50A07754-A2C9-482E-9727-A2257B7D02A0}" type="presParOf" srcId="{EFB3F238-2337-4CD9-845A-590774805102}" destId="{7F31DD21-1D04-450A-9F0C-C5B3EF37CA30}" srcOrd="0" destOrd="0" presId="urn:microsoft.com/office/officeart/2005/8/layout/hierarchy6"/>
    <dgm:cxn modelId="{6E1838EB-7A73-47AC-AA7A-A36711AE394A}" type="presParOf" srcId="{EFB3F238-2337-4CD9-845A-590774805102}" destId="{53F5B394-01C3-4301-87D0-9E9F8BD150A0}" srcOrd="1" destOrd="0" presId="urn:microsoft.com/office/officeart/2005/8/layout/hierarchy6"/>
    <dgm:cxn modelId="{CE89B522-7B07-409D-B53B-31F7E6A055D5}" type="presParOf" srcId="{53F5B394-01C3-4301-87D0-9E9F8BD150A0}" destId="{8B7678FE-99D3-469A-8427-C8233A442C3C}" srcOrd="0" destOrd="0" presId="urn:microsoft.com/office/officeart/2005/8/layout/hierarchy6"/>
    <dgm:cxn modelId="{948B751A-3C02-48BE-AC58-6BD05DD1135E}" type="presParOf" srcId="{53F5B394-01C3-4301-87D0-9E9F8BD150A0}" destId="{F06F650E-6066-4C15-A9F8-5F43BE7B796A}" srcOrd="1" destOrd="0" presId="urn:microsoft.com/office/officeart/2005/8/layout/hierarchy6"/>
    <dgm:cxn modelId="{A1F9DEC1-4508-42B7-A045-65E04F201571}" type="presParOf" srcId="{F06F650E-6066-4C15-A9F8-5F43BE7B796A}" destId="{A7FCE260-48ED-43AF-BF78-86E9F9A17302}" srcOrd="0" destOrd="0" presId="urn:microsoft.com/office/officeart/2005/8/layout/hierarchy6"/>
    <dgm:cxn modelId="{16D25EA1-730E-40DB-8BA2-FAC4BCEA1A91}" type="presParOf" srcId="{F06F650E-6066-4C15-A9F8-5F43BE7B796A}" destId="{A35A7500-9C98-4CD6-8CC8-2016D54A17AF}" srcOrd="1" destOrd="0" presId="urn:microsoft.com/office/officeart/2005/8/layout/hierarchy6"/>
    <dgm:cxn modelId="{4644AAFA-B99A-4186-97DB-517CA72953F1}" type="presParOf" srcId="{C8A591E2-8DFD-4A0D-9556-091615870211}" destId="{C7223B31-7D76-4E39-8C92-4526DC9A43FD}" srcOrd="8" destOrd="0" presId="urn:microsoft.com/office/officeart/2005/8/layout/hierarchy6"/>
    <dgm:cxn modelId="{A4595A1A-9336-4560-9840-7AB6A34C9BC8}" type="presParOf" srcId="{C8A591E2-8DFD-4A0D-9556-091615870211}" destId="{4BAED1D3-1BA5-4C93-A25C-6D74C462955B}" srcOrd="9" destOrd="0" presId="urn:microsoft.com/office/officeart/2005/8/layout/hierarchy6"/>
    <dgm:cxn modelId="{08173A5A-F205-4180-85A2-2611C019C0A2}" type="presParOf" srcId="{4BAED1D3-1BA5-4C93-A25C-6D74C462955B}" destId="{25AC02DA-4B2D-488A-B3E1-50A85BA09C64}" srcOrd="0" destOrd="0" presId="urn:microsoft.com/office/officeart/2005/8/layout/hierarchy6"/>
    <dgm:cxn modelId="{A1B95063-DCDE-46DC-BEFE-DFCAC5003BE5}" type="presParOf" srcId="{4BAED1D3-1BA5-4C93-A25C-6D74C462955B}" destId="{A16F157D-AC4B-4D0E-9D9E-7ED7707DBB71}" srcOrd="1" destOrd="0" presId="urn:microsoft.com/office/officeart/2005/8/layout/hierarchy6"/>
    <dgm:cxn modelId="{86AEAD94-9976-41C0-813A-C3C776A642E7}" type="presParOf" srcId="{A16F157D-AC4B-4D0E-9D9E-7ED7707DBB71}" destId="{992365BA-F7F0-4196-8E13-73478D6223CD}" srcOrd="0" destOrd="0" presId="urn:microsoft.com/office/officeart/2005/8/layout/hierarchy6"/>
    <dgm:cxn modelId="{214DE9EB-B5FF-4C90-BD14-43F54CC887B2}" type="presParOf" srcId="{A16F157D-AC4B-4D0E-9D9E-7ED7707DBB71}" destId="{7626AADA-2706-40F8-BCC4-7DFE9E1FE76D}" srcOrd="1" destOrd="0" presId="urn:microsoft.com/office/officeart/2005/8/layout/hierarchy6"/>
    <dgm:cxn modelId="{19338318-DB53-4C2C-B902-7E98A2766D56}" type="presParOf" srcId="{7626AADA-2706-40F8-BCC4-7DFE9E1FE76D}" destId="{C929E699-49C9-47C3-B78E-9870755ED26B}" srcOrd="0" destOrd="0" presId="urn:microsoft.com/office/officeart/2005/8/layout/hierarchy6"/>
    <dgm:cxn modelId="{5D4AC878-6A89-4487-AABC-10E835C1A5C4}" type="presParOf" srcId="{7626AADA-2706-40F8-BCC4-7DFE9E1FE76D}" destId="{67F815F8-D0E0-429E-B545-F3D9782F6924}" srcOrd="1" destOrd="0" presId="urn:microsoft.com/office/officeart/2005/8/layout/hierarchy6"/>
    <dgm:cxn modelId="{1309BE4C-E7F2-4DAE-B41C-9A9760129DAC}" type="presParOf" srcId="{C8A591E2-8DFD-4A0D-9556-091615870211}" destId="{6C6A442D-FE4C-46BB-8768-5E14E2478537}" srcOrd="10" destOrd="0" presId="urn:microsoft.com/office/officeart/2005/8/layout/hierarchy6"/>
    <dgm:cxn modelId="{66583DB2-2D4B-4A6C-A3BE-C960EF23E594}" type="presParOf" srcId="{C8A591E2-8DFD-4A0D-9556-091615870211}" destId="{CC343730-6465-4249-93A7-BCB45B35121D}" srcOrd="11" destOrd="0" presId="urn:microsoft.com/office/officeart/2005/8/layout/hierarchy6"/>
    <dgm:cxn modelId="{B1F71E08-3EAC-47D5-A486-916C7BB26E46}" type="presParOf" srcId="{CC343730-6465-4249-93A7-BCB45B35121D}" destId="{3D591205-82C5-4729-BD0E-57DC492E9307}" srcOrd="0" destOrd="0" presId="urn:microsoft.com/office/officeart/2005/8/layout/hierarchy6"/>
    <dgm:cxn modelId="{78FFCE66-31CC-4CEC-8010-2283699F2A28}" type="presParOf" srcId="{CC343730-6465-4249-93A7-BCB45B35121D}" destId="{A59FF65A-2F85-44D2-A511-E3B8DB49A94B}" srcOrd="1" destOrd="0" presId="urn:microsoft.com/office/officeart/2005/8/layout/hierarchy6"/>
    <dgm:cxn modelId="{B52DF1B3-06A3-4451-B683-71A5A4E4918E}" type="presParOf" srcId="{41433A0F-5EFA-424D-862B-2ABA97FDC323}" destId="{C4B054F1-5C26-4454-A733-5424E1ABC86B}"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6B062-DD1C-4265-841D-8D2D57AAEC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D456384E-A426-4EC9-B2D0-2099B71AE829}">
      <dgm:prSet phldrT="[Κείμενο]"/>
      <dgm:spPr/>
      <dgm:t>
        <a:bodyPr/>
        <a:lstStyle/>
        <a:p>
          <a:r>
            <a:rPr lang="el-GR" dirty="0"/>
            <a:t>Αγγειίτιδα ΚΝΣ</a:t>
          </a:r>
        </a:p>
      </dgm:t>
    </dgm:pt>
    <dgm:pt modelId="{E682744D-5B47-4D44-A9B2-1C04F5DC9735}" type="parTrans" cxnId="{D8A36625-CE10-45E2-BBA8-D51BAB4A9AEA}">
      <dgm:prSet/>
      <dgm:spPr/>
      <dgm:t>
        <a:bodyPr/>
        <a:lstStyle/>
        <a:p>
          <a:endParaRPr lang="el-GR"/>
        </a:p>
      </dgm:t>
    </dgm:pt>
    <dgm:pt modelId="{E25EA681-B5AE-4203-A415-DFDDE7F342C4}" type="sibTrans" cxnId="{D8A36625-CE10-45E2-BBA8-D51BAB4A9AEA}">
      <dgm:prSet/>
      <dgm:spPr/>
      <dgm:t>
        <a:bodyPr/>
        <a:lstStyle/>
        <a:p>
          <a:endParaRPr lang="el-GR"/>
        </a:p>
      </dgm:t>
    </dgm:pt>
    <dgm:pt modelId="{2AD06C16-DB47-4F54-B55F-1DD12A3D8211}">
      <dgm:prSet phldrT="[Κείμενο]"/>
      <dgm:spPr/>
      <dgm:t>
        <a:bodyPr/>
        <a:lstStyle/>
        <a:p>
          <a:r>
            <a:rPr lang="en-US" dirty="0" err="1"/>
            <a:t>Creutzfeld</a:t>
          </a:r>
          <a:r>
            <a:rPr lang="en-US" dirty="0"/>
            <a:t>-Jacobs</a:t>
          </a:r>
          <a:endParaRPr lang="el-GR" dirty="0"/>
        </a:p>
      </dgm:t>
    </dgm:pt>
    <dgm:pt modelId="{E17E04CD-50D7-4567-ACB3-46FC724B8025}" type="parTrans" cxnId="{76617BF1-F667-45FE-9BAB-721AE190A8A9}">
      <dgm:prSet/>
      <dgm:spPr/>
      <dgm:t>
        <a:bodyPr/>
        <a:lstStyle/>
        <a:p>
          <a:endParaRPr lang="el-GR"/>
        </a:p>
      </dgm:t>
    </dgm:pt>
    <dgm:pt modelId="{C6CA844C-F5C2-49C5-822E-FF3CF9B0E576}" type="sibTrans" cxnId="{76617BF1-F667-45FE-9BAB-721AE190A8A9}">
      <dgm:prSet/>
      <dgm:spPr/>
      <dgm:t>
        <a:bodyPr/>
        <a:lstStyle/>
        <a:p>
          <a:endParaRPr lang="el-GR"/>
        </a:p>
      </dgm:t>
    </dgm:pt>
    <dgm:pt modelId="{E1ADF210-F3CF-47A2-9A47-1A8B452431F9}">
      <dgm:prSet/>
      <dgm:spPr/>
      <dgm:t>
        <a:bodyPr/>
        <a:lstStyle/>
        <a:p>
          <a:r>
            <a:rPr lang="el-GR" dirty="0"/>
            <a:t>Πολυεστιακά εστιακά ισχαιμικά ΑΕΕ      Σημειολογία εκτός του ΚΝΣ</a:t>
          </a:r>
        </a:p>
      </dgm:t>
    </dgm:pt>
    <dgm:pt modelId="{A460BAD1-97E5-4F58-8EAB-341A3ECA64D8}" type="parTrans" cxnId="{37C266F1-289F-49FC-92F2-698A697DF77B}">
      <dgm:prSet/>
      <dgm:spPr/>
      <dgm:t>
        <a:bodyPr/>
        <a:lstStyle/>
        <a:p>
          <a:endParaRPr lang="el-GR"/>
        </a:p>
      </dgm:t>
    </dgm:pt>
    <dgm:pt modelId="{855F4CC8-2209-49FC-94A0-F6AA6F777C4A}" type="sibTrans" cxnId="{37C266F1-289F-49FC-92F2-698A697DF77B}">
      <dgm:prSet/>
      <dgm:spPr/>
      <dgm:t>
        <a:bodyPr/>
        <a:lstStyle/>
        <a:p>
          <a:endParaRPr lang="el-GR"/>
        </a:p>
      </dgm:t>
    </dgm:pt>
    <dgm:pt modelId="{582A92D1-7A6D-4DC0-8F8B-7F926B0AC6F6}">
      <dgm:prSet/>
      <dgm:spPr/>
      <dgm:t>
        <a:bodyPr/>
        <a:lstStyle/>
        <a:p>
          <a:r>
            <a:rPr lang="el-GR" dirty="0"/>
            <a:t>Νευροψυχιατρική σημειολογία</a:t>
          </a:r>
        </a:p>
      </dgm:t>
    </dgm:pt>
    <dgm:pt modelId="{844A21CB-4986-4B77-99D6-7464B5463A12}" type="parTrans" cxnId="{DD08184F-2570-4429-AD8D-66CE1166FBA5}">
      <dgm:prSet/>
      <dgm:spPr/>
      <dgm:t>
        <a:bodyPr/>
        <a:lstStyle/>
        <a:p>
          <a:endParaRPr lang="el-GR"/>
        </a:p>
      </dgm:t>
    </dgm:pt>
    <dgm:pt modelId="{E2D956BE-CECF-4419-BBC3-DCFB6EF19F68}" type="sibTrans" cxnId="{DD08184F-2570-4429-AD8D-66CE1166FBA5}">
      <dgm:prSet/>
      <dgm:spPr/>
      <dgm:t>
        <a:bodyPr/>
        <a:lstStyle/>
        <a:p>
          <a:endParaRPr lang="el-GR"/>
        </a:p>
      </dgm:t>
    </dgm:pt>
    <dgm:pt modelId="{C4B194C2-E3BE-4A1B-A0FC-F528CE6EAE07}">
      <dgm:prSet/>
      <dgm:spPr/>
      <dgm:t>
        <a:bodyPr/>
        <a:lstStyle/>
        <a:p>
          <a:r>
            <a:rPr lang="el-GR" dirty="0"/>
            <a:t>Κεφαλαλγία</a:t>
          </a:r>
        </a:p>
      </dgm:t>
    </dgm:pt>
    <dgm:pt modelId="{ADF82CE0-EDB9-4099-91C0-1C89B6FACD6A}" type="parTrans" cxnId="{69FB064F-A3F8-4397-8C1D-96DCFF4E5F86}">
      <dgm:prSet/>
      <dgm:spPr/>
      <dgm:t>
        <a:bodyPr/>
        <a:lstStyle/>
        <a:p>
          <a:endParaRPr lang="el-GR"/>
        </a:p>
      </dgm:t>
    </dgm:pt>
    <dgm:pt modelId="{8BBDA186-14C6-4A08-8C98-899179A4562F}" type="sibTrans" cxnId="{69FB064F-A3F8-4397-8C1D-96DCFF4E5F86}">
      <dgm:prSet/>
      <dgm:spPr/>
      <dgm:t>
        <a:bodyPr/>
        <a:lstStyle/>
        <a:p>
          <a:endParaRPr lang="el-GR"/>
        </a:p>
      </dgm:t>
    </dgm:pt>
    <dgm:pt modelId="{8AED5452-9152-4CA6-B93F-F40F7757E5D5}">
      <dgm:prSet/>
      <dgm:spPr/>
      <dgm:t>
        <a:bodyPr/>
        <a:lstStyle/>
        <a:p>
          <a:r>
            <a:rPr lang="el-GR" dirty="0"/>
            <a:t>Γνωσιακή έκπτωση</a:t>
          </a:r>
        </a:p>
      </dgm:t>
    </dgm:pt>
    <dgm:pt modelId="{984AA740-F215-47ED-AD2E-0F2BA3F72ACE}" type="parTrans" cxnId="{76A30160-094B-4517-8545-10C7A33E4993}">
      <dgm:prSet/>
      <dgm:spPr/>
      <dgm:t>
        <a:bodyPr/>
        <a:lstStyle/>
        <a:p>
          <a:endParaRPr lang="el-GR"/>
        </a:p>
      </dgm:t>
    </dgm:pt>
    <dgm:pt modelId="{F78692F8-90C0-47CC-90FA-57C04DB23B61}" type="sibTrans" cxnId="{76A30160-094B-4517-8545-10C7A33E4993}">
      <dgm:prSet/>
      <dgm:spPr/>
      <dgm:t>
        <a:bodyPr/>
        <a:lstStyle/>
        <a:p>
          <a:endParaRPr lang="el-GR"/>
        </a:p>
      </dgm:t>
    </dgm:pt>
    <dgm:pt modelId="{707883B1-36AC-40DC-8B6B-D45AF66C4EF1}">
      <dgm:prSet/>
      <dgm:spPr/>
      <dgm:t>
        <a:bodyPr/>
        <a:lstStyle/>
        <a:p>
          <a:r>
            <a:rPr lang="el-GR" dirty="0"/>
            <a:t>Αταξία</a:t>
          </a:r>
        </a:p>
      </dgm:t>
    </dgm:pt>
    <dgm:pt modelId="{9F93C8A7-D254-4C7C-8363-881578D4D1B1}" type="parTrans" cxnId="{F5246877-3603-4760-989D-A3F2C2A2EFEA}">
      <dgm:prSet/>
      <dgm:spPr/>
      <dgm:t>
        <a:bodyPr/>
        <a:lstStyle/>
        <a:p>
          <a:endParaRPr lang="el-GR"/>
        </a:p>
      </dgm:t>
    </dgm:pt>
    <dgm:pt modelId="{A46600FF-85C3-43EC-8E8E-24B663C5294D}" type="sibTrans" cxnId="{F5246877-3603-4760-989D-A3F2C2A2EFEA}">
      <dgm:prSet/>
      <dgm:spPr/>
      <dgm:t>
        <a:bodyPr/>
        <a:lstStyle/>
        <a:p>
          <a:endParaRPr lang="el-GR"/>
        </a:p>
      </dgm:t>
    </dgm:pt>
    <dgm:pt modelId="{0D569524-4A2D-49EB-A628-CAB0D80CCBA1}">
      <dgm:prSet/>
      <dgm:spPr/>
      <dgm:t>
        <a:bodyPr/>
        <a:lstStyle/>
        <a:p>
          <a:r>
            <a:rPr lang="el-GR" dirty="0"/>
            <a:t>Επιληψία</a:t>
          </a:r>
        </a:p>
      </dgm:t>
    </dgm:pt>
    <dgm:pt modelId="{0606FA28-DAB6-40F7-8608-0678539A9D02}" type="parTrans" cxnId="{1AF622D0-F5ED-47EB-9300-083CB9C0387B}">
      <dgm:prSet/>
      <dgm:spPr/>
      <dgm:t>
        <a:bodyPr/>
        <a:lstStyle/>
        <a:p>
          <a:endParaRPr lang="el-GR"/>
        </a:p>
      </dgm:t>
    </dgm:pt>
    <dgm:pt modelId="{3B768FDC-1892-4847-A648-A6D8FF01810B}" type="sibTrans" cxnId="{1AF622D0-F5ED-47EB-9300-083CB9C0387B}">
      <dgm:prSet/>
      <dgm:spPr/>
      <dgm:t>
        <a:bodyPr/>
        <a:lstStyle/>
        <a:p>
          <a:endParaRPr lang="el-GR"/>
        </a:p>
      </dgm:t>
    </dgm:pt>
    <dgm:pt modelId="{701A2B6F-84FB-4DA4-ABF0-1F8EE0B59611}">
      <dgm:prSet/>
      <dgm:spPr/>
      <dgm:t>
        <a:bodyPr/>
        <a:lstStyle/>
        <a:p>
          <a:r>
            <a:rPr lang="el-GR" dirty="0"/>
            <a:t>Αταξία						Νεφρική προσβολή</a:t>
          </a:r>
        </a:p>
      </dgm:t>
    </dgm:pt>
    <dgm:pt modelId="{00CA96B6-016A-4442-A860-87D9FB39B7AF}" type="parTrans" cxnId="{A2DEBDFD-89CD-4A80-94C2-98BCE9C6549A}">
      <dgm:prSet/>
      <dgm:spPr/>
      <dgm:t>
        <a:bodyPr/>
        <a:lstStyle/>
        <a:p>
          <a:endParaRPr lang="el-GR"/>
        </a:p>
      </dgm:t>
    </dgm:pt>
    <dgm:pt modelId="{72EBABE9-C62A-427D-9F47-405EEBC4A384}" type="sibTrans" cxnId="{A2DEBDFD-89CD-4A80-94C2-98BCE9C6549A}">
      <dgm:prSet/>
      <dgm:spPr/>
      <dgm:t>
        <a:bodyPr/>
        <a:lstStyle/>
        <a:p>
          <a:endParaRPr lang="el-GR"/>
        </a:p>
      </dgm:t>
    </dgm:pt>
    <dgm:pt modelId="{F2A42329-CF8E-4D89-98C2-C36C305AE07C}">
      <dgm:prSet/>
      <dgm:spPr/>
      <dgm:t>
        <a:bodyPr/>
        <a:lstStyle/>
        <a:p>
          <a:r>
            <a:rPr lang="el-GR" dirty="0"/>
            <a:t>Μυόκλονιες					Απώλεια ακοής</a:t>
          </a:r>
        </a:p>
      </dgm:t>
    </dgm:pt>
    <dgm:pt modelId="{102FF0A4-6E9C-47AF-8888-0C966B169109}" type="parTrans" cxnId="{FF1E2D53-DECA-4E28-B34B-F018F14C30E9}">
      <dgm:prSet/>
      <dgm:spPr/>
      <dgm:t>
        <a:bodyPr/>
        <a:lstStyle/>
        <a:p>
          <a:endParaRPr lang="el-GR"/>
        </a:p>
      </dgm:t>
    </dgm:pt>
    <dgm:pt modelId="{F34F9D50-FF7F-4054-A027-36FC311A6DC3}" type="sibTrans" cxnId="{FF1E2D53-DECA-4E28-B34B-F018F14C30E9}">
      <dgm:prSet/>
      <dgm:spPr/>
      <dgm:t>
        <a:bodyPr/>
        <a:lstStyle/>
        <a:p>
          <a:endParaRPr lang="el-GR"/>
        </a:p>
      </dgm:t>
    </dgm:pt>
    <dgm:pt modelId="{C96C0BD4-2052-4668-AE87-F8A54B28F40C}">
      <dgm:prSet/>
      <dgm:spPr/>
      <dgm:t>
        <a:bodyPr/>
        <a:lstStyle/>
        <a:p>
          <a:r>
            <a:rPr lang="el-GR" dirty="0"/>
            <a:t>Ταχεία εξέλιξη</a:t>
          </a:r>
        </a:p>
      </dgm:t>
    </dgm:pt>
    <dgm:pt modelId="{4968A841-20C4-4F9B-9529-2B65FC9F4D50}" type="parTrans" cxnId="{41BCD942-5B5E-4791-9F74-8A1AF239A5F2}">
      <dgm:prSet/>
      <dgm:spPr/>
      <dgm:t>
        <a:bodyPr/>
        <a:lstStyle/>
        <a:p>
          <a:endParaRPr lang="el-GR"/>
        </a:p>
      </dgm:t>
    </dgm:pt>
    <dgm:pt modelId="{501CC5FC-4F61-403E-916C-42044F799C28}" type="sibTrans" cxnId="{41BCD942-5B5E-4791-9F74-8A1AF239A5F2}">
      <dgm:prSet/>
      <dgm:spPr/>
      <dgm:t>
        <a:bodyPr/>
        <a:lstStyle/>
        <a:p>
          <a:endParaRPr lang="el-GR"/>
        </a:p>
      </dgm:t>
    </dgm:pt>
    <dgm:pt modelId="{DEA4CA24-97D5-48B9-9836-5899DDE58FBA}" type="pres">
      <dgm:prSet presAssocID="{3856B062-DD1C-4265-841D-8D2D57AAECD6}" presName="linear" presStyleCnt="0">
        <dgm:presLayoutVars>
          <dgm:dir/>
          <dgm:animLvl val="lvl"/>
          <dgm:resizeHandles val="exact"/>
        </dgm:presLayoutVars>
      </dgm:prSet>
      <dgm:spPr/>
      <dgm:t>
        <a:bodyPr/>
        <a:lstStyle/>
        <a:p>
          <a:endParaRPr lang="el-GR"/>
        </a:p>
      </dgm:t>
    </dgm:pt>
    <dgm:pt modelId="{3C328686-D612-409B-9C41-CFEAAA98EE48}" type="pres">
      <dgm:prSet presAssocID="{D456384E-A426-4EC9-B2D0-2099B71AE829}" presName="parentLin" presStyleCnt="0"/>
      <dgm:spPr/>
    </dgm:pt>
    <dgm:pt modelId="{3DE5C76B-FC1B-4870-B4E2-96C8B174C265}" type="pres">
      <dgm:prSet presAssocID="{D456384E-A426-4EC9-B2D0-2099B71AE829}" presName="parentLeftMargin" presStyleLbl="node1" presStyleIdx="0" presStyleCnt="2"/>
      <dgm:spPr/>
      <dgm:t>
        <a:bodyPr/>
        <a:lstStyle/>
        <a:p>
          <a:endParaRPr lang="el-GR"/>
        </a:p>
      </dgm:t>
    </dgm:pt>
    <dgm:pt modelId="{3285A9AB-9A49-4399-85F3-66E95926DC89}" type="pres">
      <dgm:prSet presAssocID="{D456384E-A426-4EC9-B2D0-2099B71AE829}" presName="parentText" presStyleLbl="node1" presStyleIdx="0" presStyleCnt="2">
        <dgm:presLayoutVars>
          <dgm:chMax val="0"/>
          <dgm:bulletEnabled val="1"/>
        </dgm:presLayoutVars>
      </dgm:prSet>
      <dgm:spPr/>
      <dgm:t>
        <a:bodyPr/>
        <a:lstStyle/>
        <a:p>
          <a:endParaRPr lang="el-GR"/>
        </a:p>
      </dgm:t>
    </dgm:pt>
    <dgm:pt modelId="{88FBA0E2-082B-4AD8-961B-FAD72C31F113}" type="pres">
      <dgm:prSet presAssocID="{D456384E-A426-4EC9-B2D0-2099B71AE829}" presName="negativeSpace" presStyleCnt="0"/>
      <dgm:spPr/>
    </dgm:pt>
    <dgm:pt modelId="{B29278DC-7E1B-4E6D-B76B-4474F802F90E}" type="pres">
      <dgm:prSet presAssocID="{D456384E-A426-4EC9-B2D0-2099B71AE829}" presName="childText" presStyleLbl="conFgAcc1" presStyleIdx="0" presStyleCnt="2">
        <dgm:presLayoutVars>
          <dgm:bulletEnabled val="1"/>
        </dgm:presLayoutVars>
      </dgm:prSet>
      <dgm:spPr/>
      <dgm:t>
        <a:bodyPr/>
        <a:lstStyle/>
        <a:p>
          <a:endParaRPr lang="el-GR"/>
        </a:p>
      </dgm:t>
    </dgm:pt>
    <dgm:pt modelId="{93CC1422-2E87-4F01-A40B-A9DAFC05658D}" type="pres">
      <dgm:prSet presAssocID="{E25EA681-B5AE-4203-A415-DFDDE7F342C4}" presName="spaceBetweenRectangles" presStyleCnt="0"/>
      <dgm:spPr/>
    </dgm:pt>
    <dgm:pt modelId="{359EEE34-9F9E-41B1-96AB-B44606B15C10}" type="pres">
      <dgm:prSet presAssocID="{2AD06C16-DB47-4F54-B55F-1DD12A3D8211}" presName="parentLin" presStyleCnt="0"/>
      <dgm:spPr/>
    </dgm:pt>
    <dgm:pt modelId="{8829FEAE-4312-4EBC-8F10-D9EDAB2DCDFE}" type="pres">
      <dgm:prSet presAssocID="{2AD06C16-DB47-4F54-B55F-1DD12A3D8211}" presName="parentLeftMargin" presStyleLbl="node1" presStyleIdx="0" presStyleCnt="2"/>
      <dgm:spPr/>
      <dgm:t>
        <a:bodyPr/>
        <a:lstStyle/>
        <a:p>
          <a:endParaRPr lang="el-GR"/>
        </a:p>
      </dgm:t>
    </dgm:pt>
    <dgm:pt modelId="{AAC28CA2-71FD-48F7-9FCA-B0DD23935278}" type="pres">
      <dgm:prSet presAssocID="{2AD06C16-DB47-4F54-B55F-1DD12A3D8211}" presName="parentText" presStyleLbl="node1" presStyleIdx="1" presStyleCnt="2">
        <dgm:presLayoutVars>
          <dgm:chMax val="0"/>
          <dgm:bulletEnabled val="1"/>
        </dgm:presLayoutVars>
      </dgm:prSet>
      <dgm:spPr/>
      <dgm:t>
        <a:bodyPr/>
        <a:lstStyle/>
        <a:p>
          <a:endParaRPr lang="el-GR"/>
        </a:p>
      </dgm:t>
    </dgm:pt>
    <dgm:pt modelId="{833020BB-BDF3-46FA-9CBA-706EF58F00BE}" type="pres">
      <dgm:prSet presAssocID="{2AD06C16-DB47-4F54-B55F-1DD12A3D8211}" presName="negativeSpace" presStyleCnt="0"/>
      <dgm:spPr/>
    </dgm:pt>
    <dgm:pt modelId="{78E9D8B8-3B17-4C9A-BB70-DB3E381002EC}" type="pres">
      <dgm:prSet presAssocID="{2AD06C16-DB47-4F54-B55F-1DD12A3D8211}" presName="childText" presStyleLbl="conFgAcc1" presStyleIdx="1" presStyleCnt="2">
        <dgm:presLayoutVars>
          <dgm:bulletEnabled val="1"/>
        </dgm:presLayoutVars>
      </dgm:prSet>
      <dgm:spPr/>
      <dgm:t>
        <a:bodyPr/>
        <a:lstStyle/>
        <a:p>
          <a:endParaRPr lang="el-GR"/>
        </a:p>
      </dgm:t>
    </dgm:pt>
  </dgm:ptLst>
  <dgm:cxnLst>
    <dgm:cxn modelId="{D456BCBF-4E8C-46E3-9A29-D4E3EE35BDBB}" type="presOf" srcId="{F2A42329-CF8E-4D89-98C2-C36C305AE07C}" destId="{78E9D8B8-3B17-4C9A-BB70-DB3E381002EC}" srcOrd="0" destOrd="1" presId="urn:microsoft.com/office/officeart/2005/8/layout/list1"/>
    <dgm:cxn modelId="{381FD7FA-C720-4934-99A3-805BCE634570}" type="presOf" srcId="{701A2B6F-84FB-4DA4-ABF0-1F8EE0B59611}" destId="{78E9D8B8-3B17-4C9A-BB70-DB3E381002EC}" srcOrd="0" destOrd="0" presId="urn:microsoft.com/office/officeart/2005/8/layout/list1"/>
    <dgm:cxn modelId="{F1A5475A-83FC-40F3-A4EA-989384653F94}" type="presOf" srcId="{D456384E-A426-4EC9-B2D0-2099B71AE829}" destId="{3285A9AB-9A49-4399-85F3-66E95926DC89}" srcOrd="1" destOrd="0" presId="urn:microsoft.com/office/officeart/2005/8/layout/list1"/>
    <dgm:cxn modelId="{C80CD59A-D204-42A9-9835-B392062298B8}" type="presOf" srcId="{C4B194C2-E3BE-4A1B-A0FC-F528CE6EAE07}" destId="{B29278DC-7E1B-4E6D-B76B-4474F802F90E}" srcOrd="0" destOrd="2" presId="urn:microsoft.com/office/officeart/2005/8/layout/list1"/>
    <dgm:cxn modelId="{D5E39A99-71BF-4F8A-BDEA-128EECE581AB}" type="presOf" srcId="{8AED5452-9152-4CA6-B93F-F40F7757E5D5}" destId="{B29278DC-7E1B-4E6D-B76B-4474F802F90E}" srcOrd="0" destOrd="3" presId="urn:microsoft.com/office/officeart/2005/8/layout/list1"/>
    <dgm:cxn modelId="{76A30160-094B-4517-8545-10C7A33E4993}" srcId="{D456384E-A426-4EC9-B2D0-2099B71AE829}" destId="{8AED5452-9152-4CA6-B93F-F40F7757E5D5}" srcOrd="3" destOrd="0" parTransId="{984AA740-F215-47ED-AD2E-0F2BA3F72ACE}" sibTransId="{F78692F8-90C0-47CC-90FA-57C04DB23B61}"/>
    <dgm:cxn modelId="{EDDFBBDC-BB64-4955-BE46-DE07967F1CE4}" type="presOf" srcId="{0D569524-4A2D-49EB-A628-CAB0D80CCBA1}" destId="{B29278DC-7E1B-4E6D-B76B-4474F802F90E}" srcOrd="0" destOrd="5" presId="urn:microsoft.com/office/officeart/2005/8/layout/list1"/>
    <dgm:cxn modelId="{37C266F1-289F-49FC-92F2-698A697DF77B}" srcId="{D456384E-A426-4EC9-B2D0-2099B71AE829}" destId="{E1ADF210-F3CF-47A2-9A47-1A8B452431F9}" srcOrd="0" destOrd="0" parTransId="{A460BAD1-97E5-4F58-8EAB-341A3ECA64D8}" sibTransId="{855F4CC8-2209-49FC-94A0-F6AA6F777C4A}"/>
    <dgm:cxn modelId="{7BFA2CA0-426A-4F3F-BDAF-57DFED31E18C}" type="presOf" srcId="{582A92D1-7A6D-4DC0-8F8B-7F926B0AC6F6}" destId="{B29278DC-7E1B-4E6D-B76B-4474F802F90E}" srcOrd="0" destOrd="1" presId="urn:microsoft.com/office/officeart/2005/8/layout/list1"/>
    <dgm:cxn modelId="{41BCD942-5B5E-4791-9F74-8A1AF239A5F2}" srcId="{2AD06C16-DB47-4F54-B55F-1DD12A3D8211}" destId="{C96C0BD4-2052-4668-AE87-F8A54B28F40C}" srcOrd="2" destOrd="0" parTransId="{4968A841-20C4-4F9B-9529-2B65FC9F4D50}" sibTransId="{501CC5FC-4F61-403E-916C-42044F799C28}"/>
    <dgm:cxn modelId="{2CC6675B-3EA9-4A55-AAEB-32874B4299D8}" type="presOf" srcId="{E1ADF210-F3CF-47A2-9A47-1A8B452431F9}" destId="{B29278DC-7E1B-4E6D-B76B-4474F802F90E}" srcOrd="0" destOrd="0" presId="urn:microsoft.com/office/officeart/2005/8/layout/list1"/>
    <dgm:cxn modelId="{029D6AA1-E28C-4AEE-8141-2E708FF24683}" type="presOf" srcId="{D456384E-A426-4EC9-B2D0-2099B71AE829}" destId="{3DE5C76B-FC1B-4870-B4E2-96C8B174C265}" srcOrd="0" destOrd="0" presId="urn:microsoft.com/office/officeart/2005/8/layout/list1"/>
    <dgm:cxn modelId="{C6D4A882-6AFC-47A4-8AFD-11BDACD987D8}" type="presOf" srcId="{2AD06C16-DB47-4F54-B55F-1DD12A3D8211}" destId="{8829FEAE-4312-4EBC-8F10-D9EDAB2DCDFE}" srcOrd="0" destOrd="0" presId="urn:microsoft.com/office/officeart/2005/8/layout/list1"/>
    <dgm:cxn modelId="{76617BF1-F667-45FE-9BAB-721AE190A8A9}" srcId="{3856B062-DD1C-4265-841D-8D2D57AAECD6}" destId="{2AD06C16-DB47-4F54-B55F-1DD12A3D8211}" srcOrd="1" destOrd="0" parTransId="{E17E04CD-50D7-4567-ACB3-46FC724B8025}" sibTransId="{C6CA844C-F5C2-49C5-822E-FF3CF9B0E576}"/>
    <dgm:cxn modelId="{1AF622D0-F5ED-47EB-9300-083CB9C0387B}" srcId="{D456384E-A426-4EC9-B2D0-2099B71AE829}" destId="{0D569524-4A2D-49EB-A628-CAB0D80CCBA1}" srcOrd="5" destOrd="0" parTransId="{0606FA28-DAB6-40F7-8608-0678539A9D02}" sibTransId="{3B768FDC-1892-4847-A648-A6D8FF01810B}"/>
    <dgm:cxn modelId="{DD08184F-2570-4429-AD8D-66CE1166FBA5}" srcId="{D456384E-A426-4EC9-B2D0-2099B71AE829}" destId="{582A92D1-7A6D-4DC0-8F8B-7F926B0AC6F6}" srcOrd="1" destOrd="0" parTransId="{844A21CB-4986-4B77-99D6-7464B5463A12}" sibTransId="{E2D956BE-CECF-4419-BBC3-DCFB6EF19F68}"/>
    <dgm:cxn modelId="{71F2CF98-C381-4AEB-9B35-CD82D755CB09}" type="presOf" srcId="{C96C0BD4-2052-4668-AE87-F8A54B28F40C}" destId="{78E9D8B8-3B17-4C9A-BB70-DB3E381002EC}" srcOrd="0" destOrd="2" presId="urn:microsoft.com/office/officeart/2005/8/layout/list1"/>
    <dgm:cxn modelId="{69FB064F-A3F8-4397-8C1D-96DCFF4E5F86}" srcId="{D456384E-A426-4EC9-B2D0-2099B71AE829}" destId="{C4B194C2-E3BE-4A1B-A0FC-F528CE6EAE07}" srcOrd="2" destOrd="0" parTransId="{ADF82CE0-EDB9-4099-91C0-1C89B6FACD6A}" sibTransId="{8BBDA186-14C6-4A08-8C98-899179A4562F}"/>
    <dgm:cxn modelId="{A1D07576-424F-4B29-A167-1748A698F962}" type="presOf" srcId="{2AD06C16-DB47-4F54-B55F-1DD12A3D8211}" destId="{AAC28CA2-71FD-48F7-9FCA-B0DD23935278}" srcOrd="1" destOrd="0" presId="urn:microsoft.com/office/officeart/2005/8/layout/list1"/>
    <dgm:cxn modelId="{D8A36625-CE10-45E2-BBA8-D51BAB4A9AEA}" srcId="{3856B062-DD1C-4265-841D-8D2D57AAECD6}" destId="{D456384E-A426-4EC9-B2D0-2099B71AE829}" srcOrd="0" destOrd="0" parTransId="{E682744D-5B47-4D44-A9B2-1C04F5DC9735}" sibTransId="{E25EA681-B5AE-4203-A415-DFDDE7F342C4}"/>
    <dgm:cxn modelId="{F5246877-3603-4760-989D-A3F2C2A2EFEA}" srcId="{D456384E-A426-4EC9-B2D0-2099B71AE829}" destId="{707883B1-36AC-40DC-8B6B-D45AF66C4EF1}" srcOrd="4" destOrd="0" parTransId="{9F93C8A7-D254-4C7C-8363-881578D4D1B1}" sibTransId="{A46600FF-85C3-43EC-8E8E-24B663C5294D}"/>
    <dgm:cxn modelId="{FF1E2D53-DECA-4E28-B34B-F018F14C30E9}" srcId="{2AD06C16-DB47-4F54-B55F-1DD12A3D8211}" destId="{F2A42329-CF8E-4D89-98C2-C36C305AE07C}" srcOrd="1" destOrd="0" parTransId="{102FF0A4-6E9C-47AF-8888-0C966B169109}" sibTransId="{F34F9D50-FF7F-4054-A027-36FC311A6DC3}"/>
    <dgm:cxn modelId="{59EE8EC7-7FF8-416A-9C7E-D21C3573D40E}" type="presOf" srcId="{707883B1-36AC-40DC-8B6B-D45AF66C4EF1}" destId="{B29278DC-7E1B-4E6D-B76B-4474F802F90E}" srcOrd="0" destOrd="4" presId="urn:microsoft.com/office/officeart/2005/8/layout/list1"/>
    <dgm:cxn modelId="{DAAD6B20-49A9-4484-9AE5-B8CD954F3E66}" type="presOf" srcId="{3856B062-DD1C-4265-841D-8D2D57AAECD6}" destId="{DEA4CA24-97D5-48B9-9836-5899DDE58FBA}" srcOrd="0" destOrd="0" presId="urn:microsoft.com/office/officeart/2005/8/layout/list1"/>
    <dgm:cxn modelId="{A2DEBDFD-89CD-4A80-94C2-98BCE9C6549A}" srcId="{2AD06C16-DB47-4F54-B55F-1DD12A3D8211}" destId="{701A2B6F-84FB-4DA4-ABF0-1F8EE0B59611}" srcOrd="0" destOrd="0" parTransId="{00CA96B6-016A-4442-A860-87D9FB39B7AF}" sibTransId="{72EBABE9-C62A-427D-9F47-405EEBC4A384}"/>
    <dgm:cxn modelId="{192D92E4-F1D9-4108-9320-1FA93C705F59}" type="presParOf" srcId="{DEA4CA24-97D5-48B9-9836-5899DDE58FBA}" destId="{3C328686-D612-409B-9C41-CFEAAA98EE48}" srcOrd="0" destOrd="0" presId="urn:microsoft.com/office/officeart/2005/8/layout/list1"/>
    <dgm:cxn modelId="{B5DD3D8F-9516-4CA3-9310-FF1DF54282AF}" type="presParOf" srcId="{3C328686-D612-409B-9C41-CFEAAA98EE48}" destId="{3DE5C76B-FC1B-4870-B4E2-96C8B174C265}" srcOrd="0" destOrd="0" presId="urn:microsoft.com/office/officeart/2005/8/layout/list1"/>
    <dgm:cxn modelId="{7DD7C84D-8B6E-4FB3-AF36-DD20DA2EC0A5}" type="presParOf" srcId="{3C328686-D612-409B-9C41-CFEAAA98EE48}" destId="{3285A9AB-9A49-4399-85F3-66E95926DC89}" srcOrd="1" destOrd="0" presId="urn:microsoft.com/office/officeart/2005/8/layout/list1"/>
    <dgm:cxn modelId="{F50139F1-1E84-4AEE-AB79-534EDFECE91C}" type="presParOf" srcId="{DEA4CA24-97D5-48B9-9836-5899DDE58FBA}" destId="{88FBA0E2-082B-4AD8-961B-FAD72C31F113}" srcOrd="1" destOrd="0" presId="urn:microsoft.com/office/officeart/2005/8/layout/list1"/>
    <dgm:cxn modelId="{94937FF4-9A65-4256-9D95-DC54D867CFAD}" type="presParOf" srcId="{DEA4CA24-97D5-48B9-9836-5899DDE58FBA}" destId="{B29278DC-7E1B-4E6D-B76B-4474F802F90E}" srcOrd="2" destOrd="0" presId="urn:microsoft.com/office/officeart/2005/8/layout/list1"/>
    <dgm:cxn modelId="{AD989089-374A-4B98-A5F2-BCC63597A256}" type="presParOf" srcId="{DEA4CA24-97D5-48B9-9836-5899DDE58FBA}" destId="{93CC1422-2E87-4F01-A40B-A9DAFC05658D}" srcOrd="3" destOrd="0" presId="urn:microsoft.com/office/officeart/2005/8/layout/list1"/>
    <dgm:cxn modelId="{A8E0471A-E2B5-4E81-8515-D1E491862CEE}" type="presParOf" srcId="{DEA4CA24-97D5-48B9-9836-5899DDE58FBA}" destId="{359EEE34-9F9E-41B1-96AB-B44606B15C10}" srcOrd="4" destOrd="0" presId="urn:microsoft.com/office/officeart/2005/8/layout/list1"/>
    <dgm:cxn modelId="{3AE1336E-B61D-4971-BF46-BB4E1DE7E493}" type="presParOf" srcId="{359EEE34-9F9E-41B1-96AB-B44606B15C10}" destId="{8829FEAE-4312-4EBC-8F10-D9EDAB2DCDFE}" srcOrd="0" destOrd="0" presId="urn:microsoft.com/office/officeart/2005/8/layout/list1"/>
    <dgm:cxn modelId="{8A0A420F-94C7-4E9B-A9B4-83E1F2B1D7B6}" type="presParOf" srcId="{359EEE34-9F9E-41B1-96AB-B44606B15C10}" destId="{AAC28CA2-71FD-48F7-9FCA-B0DD23935278}" srcOrd="1" destOrd="0" presId="urn:microsoft.com/office/officeart/2005/8/layout/list1"/>
    <dgm:cxn modelId="{8BF9C8EE-DA15-481E-BD15-0E599E8DD876}" type="presParOf" srcId="{DEA4CA24-97D5-48B9-9836-5899DDE58FBA}" destId="{833020BB-BDF3-46FA-9CBA-706EF58F00BE}" srcOrd="5" destOrd="0" presId="urn:microsoft.com/office/officeart/2005/8/layout/list1"/>
    <dgm:cxn modelId="{85A11257-C5C6-437F-8F9F-89A1DBE191CE}" type="presParOf" srcId="{DEA4CA24-97D5-48B9-9836-5899DDE58FBA}" destId="{78E9D8B8-3B17-4C9A-BB70-DB3E381002EC}"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56B062-DD1C-4265-841D-8D2D57AAEC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D456384E-A426-4EC9-B2D0-2099B71AE829}">
      <dgm:prSet phldrT="[Κείμενο]" custT="1"/>
      <dgm:spPr/>
      <dgm:t>
        <a:bodyPr/>
        <a:lstStyle/>
        <a:p>
          <a:r>
            <a:rPr lang="en-US" sz="1800" dirty="0"/>
            <a:t>Steroid-Responsive Encephalopathy</a:t>
          </a:r>
          <a:r>
            <a:rPr lang="el-GR" sz="1800" dirty="0"/>
            <a:t> </a:t>
          </a:r>
          <a:r>
            <a:rPr lang="en-US" sz="1800" dirty="0"/>
            <a:t>Associated with Autoimmune Thyroiditis</a:t>
          </a:r>
          <a:endParaRPr lang="el-GR" sz="1800" dirty="0"/>
        </a:p>
      </dgm:t>
    </dgm:pt>
    <dgm:pt modelId="{E682744D-5B47-4D44-A9B2-1C04F5DC9735}" type="parTrans" cxnId="{D8A36625-CE10-45E2-BBA8-D51BAB4A9AEA}">
      <dgm:prSet/>
      <dgm:spPr/>
      <dgm:t>
        <a:bodyPr/>
        <a:lstStyle/>
        <a:p>
          <a:endParaRPr lang="el-GR"/>
        </a:p>
      </dgm:t>
    </dgm:pt>
    <dgm:pt modelId="{E25EA681-B5AE-4203-A415-DFDDE7F342C4}" type="sibTrans" cxnId="{D8A36625-CE10-45E2-BBA8-D51BAB4A9AEA}">
      <dgm:prSet/>
      <dgm:spPr/>
      <dgm:t>
        <a:bodyPr/>
        <a:lstStyle/>
        <a:p>
          <a:endParaRPr lang="el-GR"/>
        </a:p>
      </dgm:t>
    </dgm:pt>
    <dgm:pt modelId="{2AD06C16-DB47-4F54-B55F-1DD12A3D8211}">
      <dgm:prSet phldrT="[Κείμενο]" custT="1"/>
      <dgm:spPr/>
      <dgm:t>
        <a:bodyPr/>
        <a:lstStyle/>
        <a:p>
          <a:r>
            <a:rPr lang="el-GR" sz="2000" dirty="0"/>
            <a:t>Μιτοχονδριακά νοσήματα</a:t>
          </a:r>
        </a:p>
      </dgm:t>
    </dgm:pt>
    <dgm:pt modelId="{E17E04CD-50D7-4567-ACB3-46FC724B8025}" type="parTrans" cxnId="{76617BF1-F667-45FE-9BAB-721AE190A8A9}">
      <dgm:prSet/>
      <dgm:spPr/>
      <dgm:t>
        <a:bodyPr/>
        <a:lstStyle/>
        <a:p>
          <a:endParaRPr lang="el-GR"/>
        </a:p>
      </dgm:t>
    </dgm:pt>
    <dgm:pt modelId="{C6CA844C-F5C2-49C5-822E-FF3CF9B0E576}" type="sibTrans" cxnId="{76617BF1-F667-45FE-9BAB-721AE190A8A9}">
      <dgm:prSet/>
      <dgm:spPr/>
      <dgm:t>
        <a:bodyPr/>
        <a:lstStyle/>
        <a:p>
          <a:endParaRPr lang="el-GR"/>
        </a:p>
      </dgm:t>
    </dgm:pt>
    <dgm:pt modelId="{E1ADF210-F3CF-47A2-9A47-1A8B452431F9}">
      <dgm:prSet/>
      <dgm:spPr/>
      <dgm:t>
        <a:bodyPr/>
        <a:lstStyle/>
        <a:p>
          <a:r>
            <a:rPr lang="el-GR" dirty="0"/>
            <a:t>Υποτροπιάζοντα νευρολογικά ελλείματα	Εστιακές εγκεφαλικές βλάβες</a:t>
          </a:r>
        </a:p>
      </dgm:t>
    </dgm:pt>
    <dgm:pt modelId="{A460BAD1-97E5-4F58-8EAB-341A3ECA64D8}" type="parTrans" cxnId="{37C266F1-289F-49FC-92F2-698A697DF77B}">
      <dgm:prSet/>
      <dgm:spPr/>
      <dgm:t>
        <a:bodyPr/>
        <a:lstStyle/>
        <a:p>
          <a:endParaRPr lang="el-GR"/>
        </a:p>
      </dgm:t>
    </dgm:pt>
    <dgm:pt modelId="{855F4CC8-2209-49FC-94A0-F6AA6F777C4A}" type="sibTrans" cxnId="{37C266F1-289F-49FC-92F2-698A697DF77B}">
      <dgm:prSet/>
      <dgm:spPr/>
      <dgm:t>
        <a:bodyPr/>
        <a:lstStyle/>
        <a:p>
          <a:endParaRPr lang="el-GR"/>
        </a:p>
      </dgm:t>
    </dgm:pt>
    <dgm:pt modelId="{701A2B6F-84FB-4DA4-ABF0-1F8EE0B59611}">
      <dgm:prSet custT="1"/>
      <dgm:spPr/>
      <dgm:t>
        <a:bodyPr/>
        <a:lstStyle/>
        <a:p>
          <a:pPr>
            <a:buFont typeface="Arial" panose="020B0604020202020204" pitchFamily="34" charset="0"/>
            <a:buChar char="•"/>
          </a:pPr>
          <a:r>
            <a:rPr lang="el-GR" sz="1700" kern="1200" dirty="0">
              <a:solidFill>
                <a:srgbClr val="514843">
                  <a:hueOff val="0"/>
                  <a:satOff val="0"/>
                  <a:lumOff val="0"/>
                  <a:alphaOff val="0"/>
                </a:srgbClr>
              </a:solidFill>
              <a:latin typeface="Euphemia"/>
              <a:ea typeface="+mn-ea"/>
              <a:cs typeface="+mn-cs"/>
            </a:rPr>
            <a:t>Πολυσυστηματική προσβολή</a:t>
          </a:r>
        </a:p>
      </dgm:t>
    </dgm:pt>
    <dgm:pt modelId="{00CA96B6-016A-4442-A860-87D9FB39B7AF}" type="parTrans" cxnId="{A2DEBDFD-89CD-4A80-94C2-98BCE9C6549A}">
      <dgm:prSet/>
      <dgm:spPr/>
      <dgm:t>
        <a:bodyPr/>
        <a:lstStyle/>
        <a:p>
          <a:endParaRPr lang="el-GR"/>
        </a:p>
      </dgm:t>
    </dgm:pt>
    <dgm:pt modelId="{72EBABE9-C62A-427D-9F47-405EEBC4A384}" type="sibTrans" cxnId="{A2DEBDFD-89CD-4A80-94C2-98BCE9C6549A}">
      <dgm:prSet/>
      <dgm:spPr/>
      <dgm:t>
        <a:bodyPr/>
        <a:lstStyle/>
        <a:p>
          <a:endParaRPr lang="el-GR"/>
        </a:p>
      </dgm:t>
    </dgm:pt>
    <dgm:pt modelId="{95EB6737-95B6-4D25-B710-E737E8A94904}">
      <dgm:prSet/>
      <dgm:spPr/>
      <dgm:t>
        <a:bodyPr/>
        <a:lstStyle/>
        <a:p>
          <a:r>
            <a:rPr lang="el-GR" dirty="0"/>
            <a:t>Εξελισσόμενή εγκεφαλοπάθεια			Συμπτωματολογία εκτός ΚΝΣ (πλην </a:t>
          </a:r>
          <a:r>
            <a:rPr lang="el-GR" dirty="0" err="1"/>
            <a:t>θυρεοειδοπάθειας</a:t>
          </a:r>
          <a:r>
            <a:rPr lang="el-GR" dirty="0"/>
            <a:t>)</a:t>
          </a:r>
        </a:p>
      </dgm:t>
    </dgm:pt>
    <dgm:pt modelId="{E8B7E2EA-5992-452E-8C83-2FA564F21F56}" type="parTrans" cxnId="{F58EF2D2-E0D9-4A3D-8785-107B5BCFCA53}">
      <dgm:prSet/>
      <dgm:spPr/>
      <dgm:t>
        <a:bodyPr/>
        <a:lstStyle/>
        <a:p>
          <a:endParaRPr lang="el-GR"/>
        </a:p>
      </dgm:t>
    </dgm:pt>
    <dgm:pt modelId="{0B08B59E-560B-4ACA-BC0F-235964E2C697}" type="sibTrans" cxnId="{F58EF2D2-E0D9-4A3D-8785-107B5BCFCA53}">
      <dgm:prSet/>
      <dgm:spPr/>
      <dgm:t>
        <a:bodyPr/>
        <a:lstStyle/>
        <a:p>
          <a:endParaRPr lang="el-GR"/>
        </a:p>
      </dgm:t>
    </dgm:pt>
    <dgm:pt modelId="{E312C3D9-E6D3-498D-8993-9514018B249F}">
      <dgm:prSet/>
      <dgm:spPr/>
      <dgm:t>
        <a:bodyPr/>
        <a:lstStyle/>
        <a:p>
          <a:r>
            <a:rPr lang="el-GR" dirty="0"/>
            <a:t>Διαταραχές προσωπικότητας</a:t>
          </a:r>
        </a:p>
      </dgm:t>
    </dgm:pt>
    <dgm:pt modelId="{0BA80D42-AAFE-4E46-A662-2CBC6998A8F3}" type="parTrans" cxnId="{B0DE99A5-F425-44DF-9D7A-E079E5FB4489}">
      <dgm:prSet/>
      <dgm:spPr/>
      <dgm:t>
        <a:bodyPr/>
        <a:lstStyle/>
        <a:p>
          <a:endParaRPr lang="el-GR"/>
        </a:p>
      </dgm:t>
    </dgm:pt>
    <dgm:pt modelId="{7F20E0A1-6E3B-4929-B501-F8EC7992857B}" type="sibTrans" cxnId="{B0DE99A5-F425-44DF-9D7A-E079E5FB4489}">
      <dgm:prSet/>
      <dgm:spPr/>
      <dgm:t>
        <a:bodyPr/>
        <a:lstStyle/>
        <a:p>
          <a:endParaRPr lang="el-GR"/>
        </a:p>
      </dgm:t>
    </dgm:pt>
    <dgm:pt modelId="{BBEDD460-9D27-4754-801D-09BD72032BF7}">
      <dgm:prSet/>
      <dgm:spPr/>
      <dgm:t>
        <a:bodyPr/>
        <a:lstStyle/>
        <a:p>
          <a:r>
            <a:rPr lang="el-GR" dirty="0"/>
            <a:t>Επιληψία</a:t>
          </a:r>
        </a:p>
      </dgm:t>
    </dgm:pt>
    <dgm:pt modelId="{F97F41D8-1420-4175-B418-1545F2CE8A50}" type="parTrans" cxnId="{0D9C6C84-41DC-44E4-8D6A-42C02A5FE6AD}">
      <dgm:prSet/>
      <dgm:spPr/>
      <dgm:t>
        <a:bodyPr/>
        <a:lstStyle/>
        <a:p>
          <a:endParaRPr lang="el-GR"/>
        </a:p>
      </dgm:t>
    </dgm:pt>
    <dgm:pt modelId="{B39933FA-F584-4211-A49B-C77DB2728F4F}" type="sibTrans" cxnId="{0D9C6C84-41DC-44E4-8D6A-42C02A5FE6AD}">
      <dgm:prSet/>
      <dgm:spPr/>
      <dgm:t>
        <a:bodyPr/>
        <a:lstStyle/>
        <a:p>
          <a:endParaRPr lang="el-GR"/>
        </a:p>
      </dgm:t>
    </dgm:pt>
    <dgm:pt modelId="{4C0EB296-DB1F-4447-AC68-BA02C65F5092}">
      <dgm:prSet/>
      <dgm:spPr/>
      <dgm:t>
        <a:bodyPr/>
        <a:lstStyle/>
        <a:p>
          <a:r>
            <a:rPr lang="el-GR" dirty="0"/>
            <a:t>Αταξία</a:t>
          </a:r>
        </a:p>
      </dgm:t>
    </dgm:pt>
    <dgm:pt modelId="{19DB6498-2B82-4C18-950F-0479FD0A19E8}" type="parTrans" cxnId="{1FBBE0C8-6CE2-43DC-8088-82A1BE16470F}">
      <dgm:prSet/>
      <dgm:spPr/>
      <dgm:t>
        <a:bodyPr/>
        <a:lstStyle/>
        <a:p>
          <a:endParaRPr lang="el-GR"/>
        </a:p>
      </dgm:t>
    </dgm:pt>
    <dgm:pt modelId="{61A22C15-0397-470A-BD2F-75AC35C2285C}" type="sibTrans" cxnId="{1FBBE0C8-6CE2-43DC-8088-82A1BE16470F}">
      <dgm:prSet/>
      <dgm:spPr/>
      <dgm:t>
        <a:bodyPr/>
        <a:lstStyle/>
        <a:p>
          <a:endParaRPr lang="el-GR"/>
        </a:p>
      </dgm:t>
    </dgm:pt>
    <dgm:pt modelId="{AC83F63A-ED09-4133-A0C4-1F44C9430DAA}">
      <dgm:prSet custT="1"/>
      <dgm:spPr/>
      <dgm:t>
        <a:bodyPr/>
        <a:lstStyle/>
        <a:p>
          <a:pPr>
            <a:buFont typeface="Arial" panose="020B0604020202020204" pitchFamily="34" charset="0"/>
            <a:buChar char="•"/>
          </a:pPr>
          <a:r>
            <a:rPr lang="el-GR" sz="1700" kern="1200" dirty="0">
              <a:solidFill>
                <a:srgbClr val="514843">
                  <a:hueOff val="0"/>
                  <a:satOff val="0"/>
                  <a:lumOff val="0"/>
                  <a:alphaOff val="0"/>
                </a:srgbClr>
              </a:solidFill>
              <a:latin typeface="Euphemia"/>
              <a:ea typeface="+mn-ea"/>
              <a:cs typeface="+mn-cs"/>
            </a:rPr>
            <a:t>Εξάρσεις σε καταστάσεις στρες (εμπύρετες λοιμώξεις)	</a:t>
          </a:r>
        </a:p>
      </dgm:t>
    </dgm:pt>
    <dgm:pt modelId="{B8D62159-399C-44FA-A5C0-A31FF51D7315}" type="parTrans" cxnId="{32961629-6B42-443D-BC1F-999757A030FB}">
      <dgm:prSet/>
      <dgm:spPr/>
      <dgm:t>
        <a:bodyPr/>
        <a:lstStyle/>
        <a:p>
          <a:endParaRPr lang="el-GR"/>
        </a:p>
      </dgm:t>
    </dgm:pt>
    <dgm:pt modelId="{E22D427E-8628-460C-874A-634160F30AC6}" type="sibTrans" cxnId="{32961629-6B42-443D-BC1F-999757A030FB}">
      <dgm:prSet/>
      <dgm:spPr/>
      <dgm:t>
        <a:bodyPr/>
        <a:lstStyle/>
        <a:p>
          <a:endParaRPr lang="el-GR"/>
        </a:p>
      </dgm:t>
    </dgm:pt>
    <dgm:pt modelId="{1902649F-CF6D-4526-910C-A8443EC0C09F}">
      <dgm:prSet/>
      <dgm:spPr/>
      <dgm:t>
        <a:bodyPr/>
        <a:lstStyle/>
        <a:p>
          <a:pPr>
            <a:buNone/>
          </a:pPr>
          <a:r>
            <a:rPr lang="el-GR" sz="1700" kern="1200" dirty="0"/>
            <a:t>(μη εντοπισμένες σε κατανομή μεγάλων αγγείων)	</a:t>
          </a:r>
        </a:p>
      </dgm:t>
    </dgm:pt>
    <dgm:pt modelId="{7AE2B16C-B870-4FCA-936D-666238BC0460}" type="parTrans" cxnId="{96C23156-F55D-4CD6-AE4D-7BD59918BC78}">
      <dgm:prSet/>
      <dgm:spPr/>
      <dgm:t>
        <a:bodyPr/>
        <a:lstStyle/>
        <a:p>
          <a:endParaRPr lang="el-GR"/>
        </a:p>
      </dgm:t>
    </dgm:pt>
    <dgm:pt modelId="{E872C446-834B-492D-AD5C-C7B682DDB69E}" type="sibTrans" cxnId="{96C23156-F55D-4CD6-AE4D-7BD59918BC78}">
      <dgm:prSet/>
      <dgm:spPr/>
      <dgm:t>
        <a:bodyPr/>
        <a:lstStyle/>
        <a:p>
          <a:endParaRPr lang="el-GR"/>
        </a:p>
      </dgm:t>
    </dgm:pt>
    <dgm:pt modelId="{306560BE-498E-4F5B-983F-DEFD35425FCB}">
      <dgm:prSet custT="1"/>
      <dgm:spPr/>
      <dgm:t>
        <a:bodyPr/>
        <a:lstStyle/>
        <a:p>
          <a:pPr>
            <a:buFont typeface="Arial" panose="020B0604020202020204" pitchFamily="34" charset="0"/>
            <a:buChar char="•"/>
          </a:pPr>
          <a:r>
            <a:rPr lang="el-GR" sz="1700" kern="1200" dirty="0">
              <a:solidFill>
                <a:srgbClr val="514843">
                  <a:hueOff val="0"/>
                  <a:satOff val="0"/>
                  <a:lumOff val="0"/>
                  <a:alphaOff val="0"/>
                </a:srgbClr>
              </a:solidFill>
              <a:latin typeface="Euphemia"/>
              <a:ea typeface="+mn-ea"/>
              <a:cs typeface="+mn-cs"/>
            </a:rPr>
            <a:t>Διάχυτες εγκεφαλικές βλάβες</a:t>
          </a:r>
        </a:p>
      </dgm:t>
    </dgm:pt>
    <dgm:pt modelId="{07A17DE4-5C4B-4673-9343-5E41F5D762AA}" type="parTrans" cxnId="{0C4F89CB-2847-4006-8087-B6E452554970}">
      <dgm:prSet/>
      <dgm:spPr/>
      <dgm:t>
        <a:bodyPr/>
        <a:lstStyle/>
        <a:p>
          <a:endParaRPr lang="el-GR"/>
        </a:p>
      </dgm:t>
    </dgm:pt>
    <dgm:pt modelId="{4929393A-6AFA-4314-9914-B523F1CDD730}" type="sibTrans" cxnId="{0C4F89CB-2847-4006-8087-B6E452554970}">
      <dgm:prSet/>
      <dgm:spPr/>
      <dgm:t>
        <a:bodyPr/>
        <a:lstStyle/>
        <a:p>
          <a:endParaRPr lang="el-GR"/>
        </a:p>
      </dgm:t>
    </dgm:pt>
    <dgm:pt modelId="{DE9D42FA-8225-4FA2-A0A6-8D439A1DA915}">
      <dgm:prSet custT="1"/>
      <dgm:spPr/>
      <dgm:t>
        <a:bodyPr/>
        <a:lstStyle/>
        <a:p>
          <a:pPr>
            <a:buFont typeface="Arial" panose="020B0604020202020204" pitchFamily="34" charset="0"/>
            <a:buChar char="•"/>
          </a:pPr>
          <a:r>
            <a:rPr lang="el-GR" sz="1700" kern="1200" dirty="0">
              <a:solidFill>
                <a:srgbClr val="514843">
                  <a:hueOff val="0"/>
                  <a:satOff val="0"/>
                  <a:lumOff val="0"/>
                  <a:alphaOff val="0"/>
                </a:srgbClr>
              </a:solidFill>
              <a:latin typeface="Euphemia"/>
              <a:ea typeface="+mn-ea"/>
              <a:cs typeface="+mn-cs"/>
            </a:rPr>
            <a:t>Αυξημένα</a:t>
          </a:r>
          <a:r>
            <a:rPr lang="el-GR" sz="1700" kern="1200" dirty="0"/>
            <a:t> επίπεδα γαλακτικού σε καταστάσεις μεταβολικού στρες</a:t>
          </a:r>
        </a:p>
      </dgm:t>
    </dgm:pt>
    <dgm:pt modelId="{122AF705-9091-4D41-9695-F589CDD950E0}" type="parTrans" cxnId="{EADB722B-DE9A-4C95-BCAD-B09CDA4E1368}">
      <dgm:prSet/>
      <dgm:spPr/>
      <dgm:t>
        <a:bodyPr/>
        <a:lstStyle/>
        <a:p>
          <a:endParaRPr lang="el-GR"/>
        </a:p>
      </dgm:t>
    </dgm:pt>
    <dgm:pt modelId="{E923E2B8-C326-4C40-A79C-DBB714B7AECC}" type="sibTrans" cxnId="{EADB722B-DE9A-4C95-BCAD-B09CDA4E1368}">
      <dgm:prSet/>
      <dgm:spPr/>
      <dgm:t>
        <a:bodyPr/>
        <a:lstStyle/>
        <a:p>
          <a:endParaRPr lang="el-GR"/>
        </a:p>
      </dgm:t>
    </dgm:pt>
    <dgm:pt modelId="{7A368349-11E7-4294-B2C8-35464D16A4A0}">
      <dgm:prSet custT="1"/>
      <dgm:spPr/>
      <dgm:t>
        <a:bodyPr/>
        <a:lstStyle/>
        <a:p>
          <a:pPr>
            <a:buFont typeface="Arial" panose="020B0604020202020204" pitchFamily="34" charset="0"/>
            <a:buChar char="•"/>
          </a:pPr>
          <a:r>
            <a:rPr lang="el-GR" sz="1700" kern="1200" dirty="0"/>
            <a:t>Συμβατό κληρονομικό ιστορικό (ΣΔ, διαταραχές γαστρεντερικού)				</a:t>
          </a:r>
        </a:p>
      </dgm:t>
    </dgm:pt>
    <dgm:pt modelId="{E1DA7D36-B09E-409C-A088-2488228DE733}" type="parTrans" cxnId="{729D0904-EE3B-41AE-98D6-D1208FF6B1FA}">
      <dgm:prSet/>
      <dgm:spPr/>
      <dgm:t>
        <a:bodyPr/>
        <a:lstStyle/>
        <a:p>
          <a:endParaRPr lang="el-GR"/>
        </a:p>
      </dgm:t>
    </dgm:pt>
    <dgm:pt modelId="{CD6D6794-3EA0-47CF-98E0-18D3538FD2F9}" type="sibTrans" cxnId="{729D0904-EE3B-41AE-98D6-D1208FF6B1FA}">
      <dgm:prSet/>
      <dgm:spPr/>
      <dgm:t>
        <a:bodyPr/>
        <a:lstStyle/>
        <a:p>
          <a:endParaRPr lang="el-GR"/>
        </a:p>
      </dgm:t>
    </dgm:pt>
    <dgm:pt modelId="{DEA4CA24-97D5-48B9-9836-5899DDE58FBA}" type="pres">
      <dgm:prSet presAssocID="{3856B062-DD1C-4265-841D-8D2D57AAECD6}" presName="linear" presStyleCnt="0">
        <dgm:presLayoutVars>
          <dgm:dir/>
          <dgm:animLvl val="lvl"/>
          <dgm:resizeHandles val="exact"/>
        </dgm:presLayoutVars>
      </dgm:prSet>
      <dgm:spPr/>
      <dgm:t>
        <a:bodyPr/>
        <a:lstStyle/>
        <a:p>
          <a:endParaRPr lang="el-GR"/>
        </a:p>
      </dgm:t>
    </dgm:pt>
    <dgm:pt modelId="{3C328686-D612-409B-9C41-CFEAAA98EE48}" type="pres">
      <dgm:prSet presAssocID="{D456384E-A426-4EC9-B2D0-2099B71AE829}" presName="parentLin" presStyleCnt="0"/>
      <dgm:spPr/>
    </dgm:pt>
    <dgm:pt modelId="{3DE5C76B-FC1B-4870-B4E2-96C8B174C265}" type="pres">
      <dgm:prSet presAssocID="{D456384E-A426-4EC9-B2D0-2099B71AE829}" presName="parentLeftMargin" presStyleLbl="node1" presStyleIdx="0" presStyleCnt="2"/>
      <dgm:spPr/>
      <dgm:t>
        <a:bodyPr/>
        <a:lstStyle/>
        <a:p>
          <a:endParaRPr lang="el-GR"/>
        </a:p>
      </dgm:t>
    </dgm:pt>
    <dgm:pt modelId="{3285A9AB-9A49-4399-85F3-66E95926DC89}" type="pres">
      <dgm:prSet presAssocID="{D456384E-A426-4EC9-B2D0-2099B71AE829}" presName="parentText" presStyleLbl="node1" presStyleIdx="0" presStyleCnt="2" custScaleX="121429">
        <dgm:presLayoutVars>
          <dgm:chMax val="0"/>
          <dgm:bulletEnabled val="1"/>
        </dgm:presLayoutVars>
      </dgm:prSet>
      <dgm:spPr/>
      <dgm:t>
        <a:bodyPr/>
        <a:lstStyle/>
        <a:p>
          <a:endParaRPr lang="el-GR"/>
        </a:p>
      </dgm:t>
    </dgm:pt>
    <dgm:pt modelId="{88FBA0E2-082B-4AD8-961B-FAD72C31F113}" type="pres">
      <dgm:prSet presAssocID="{D456384E-A426-4EC9-B2D0-2099B71AE829}" presName="negativeSpace" presStyleCnt="0"/>
      <dgm:spPr/>
    </dgm:pt>
    <dgm:pt modelId="{B29278DC-7E1B-4E6D-B76B-4474F802F90E}" type="pres">
      <dgm:prSet presAssocID="{D456384E-A426-4EC9-B2D0-2099B71AE829}" presName="childText" presStyleLbl="conFgAcc1" presStyleIdx="0" presStyleCnt="2" custScaleY="96412">
        <dgm:presLayoutVars>
          <dgm:bulletEnabled val="1"/>
        </dgm:presLayoutVars>
      </dgm:prSet>
      <dgm:spPr/>
      <dgm:t>
        <a:bodyPr/>
        <a:lstStyle/>
        <a:p>
          <a:endParaRPr lang="el-GR"/>
        </a:p>
      </dgm:t>
    </dgm:pt>
    <dgm:pt modelId="{93CC1422-2E87-4F01-A40B-A9DAFC05658D}" type="pres">
      <dgm:prSet presAssocID="{E25EA681-B5AE-4203-A415-DFDDE7F342C4}" presName="spaceBetweenRectangles" presStyleCnt="0"/>
      <dgm:spPr/>
    </dgm:pt>
    <dgm:pt modelId="{359EEE34-9F9E-41B1-96AB-B44606B15C10}" type="pres">
      <dgm:prSet presAssocID="{2AD06C16-DB47-4F54-B55F-1DD12A3D8211}" presName="parentLin" presStyleCnt="0"/>
      <dgm:spPr/>
    </dgm:pt>
    <dgm:pt modelId="{8829FEAE-4312-4EBC-8F10-D9EDAB2DCDFE}" type="pres">
      <dgm:prSet presAssocID="{2AD06C16-DB47-4F54-B55F-1DD12A3D8211}" presName="parentLeftMargin" presStyleLbl="node1" presStyleIdx="0" presStyleCnt="2"/>
      <dgm:spPr/>
      <dgm:t>
        <a:bodyPr/>
        <a:lstStyle/>
        <a:p>
          <a:endParaRPr lang="el-GR"/>
        </a:p>
      </dgm:t>
    </dgm:pt>
    <dgm:pt modelId="{AAC28CA2-71FD-48F7-9FCA-B0DD23935278}" type="pres">
      <dgm:prSet presAssocID="{2AD06C16-DB47-4F54-B55F-1DD12A3D8211}" presName="parentText" presStyleLbl="node1" presStyleIdx="1" presStyleCnt="2">
        <dgm:presLayoutVars>
          <dgm:chMax val="0"/>
          <dgm:bulletEnabled val="1"/>
        </dgm:presLayoutVars>
      </dgm:prSet>
      <dgm:spPr/>
      <dgm:t>
        <a:bodyPr/>
        <a:lstStyle/>
        <a:p>
          <a:endParaRPr lang="el-GR"/>
        </a:p>
      </dgm:t>
    </dgm:pt>
    <dgm:pt modelId="{833020BB-BDF3-46FA-9CBA-706EF58F00BE}" type="pres">
      <dgm:prSet presAssocID="{2AD06C16-DB47-4F54-B55F-1DD12A3D8211}" presName="negativeSpace" presStyleCnt="0"/>
      <dgm:spPr/>
    </dgm:pt>
    <dgm:pt modelId="{78E9D8B8-3B17-4C9A-BB70-DB3E381002EC}" type="pres">
      <dgm:prSet presAssocID="{2AD06C16-DB47-4F54-B55F-1DD12A3D8211}" presName="childText" presStyleLbl="conFgAcc1" presStyleIdx="1" presStyleCnt="2" custScaleY="157218">
        <dgm:presLayoutVars>
          <dgm:bulletEnabled val="1"/>
        </dgm:presLayoutVars>
      </dgm:prSet>
      <dgm:spPr/>
      <dgm:t>
        <a:bodyPr/>
        <a:lstStyle/>
        <a:p>
          <a:endParaRPr lang="el-GR"/>
        </a:p>
      </dgm:t>
    </dgm:pt>
  </dgm:ptLst>
  <dgm:cxnLst>
    <dgm:cxn modelId="{F1A5475A-83FC-40F3-A4EA-989384653F94}" type="presOf" srcId="{D456384E-A426-4EC9-B2D0-2099B71AE829}" destId="{3285A9AB-9A49-4399-85F3-66E95926DC89}" srcOrd="1" destOrd="0" presId="urn:microsoft.com/office/officeart/2005/8/layout/list1"/>
    <dgm:cxn modelId="{381FD7FA-C720-4934-99A3-805BCE634570}" type="presOf" srcId="{701A2B6F-84FB-4DA4-ABF0-1F8EE0B59611}" destId="{78E9D8B8-3B17-4C9A-BB70-DB3E381002EC}" srcOrd="0" destOrd="0" presId="urn:microsoft.com/office/officeart/2005/8/layout/list1"/>
    <dgm:cxn modelId="{A87D5761-64A9-42C9-8A40-BB29A667EFB2}" type="presOf" srcId="{1902649F-CF6D-4526-910C-A8443EC0C09F}" destId="{78E9D8B8-3B17-4C9A-BB70-DB3E381002EC}" srcOrd="0" destOrd="3" presId="urn:microsoft.com/office/officeart/2005/8/layout/list1"/>
    <dgm:cxn modelId="{13AF9DE4-6C5F-47E8-9D52-5CF1D37C46AC}" type="presOf" srcId="{95EB6737-95B6-4D25-B710-E737E8A94904}" destId="{B29278DC-7E1B-4E6D-B76B-4474F802F90E}" srcOrd="0" destOrd="1" presId="urn:microsoft.com/office/officeart/2005/8/layout/list1"/>
    <dgm:cxn modelId="{F58EF2D2-E0D9-4A3D-8785-107B5BCFCA53}" srcId="{D456384E-A426-4EC9-B2D0-2099B71AE829}" destId="{95EB6737-95B6-4D25-B710-E737E8A94904}" srcOrd="1" destOrd="0" parTransId="{E8B7E2EA-5992-452E-8C83-2FA564F21F56}" sibTransId="{0B08B59E-560B-4ACA-BC0F-235964E2C697}"/>
    <dgm:cxn modelId="{0D9C6C84-41DC-44E4-8D6A-42C02A5FE6AD}" srcId="{D456384E-A426-4EC9-B2D0-2099B71AE829}" destId="{BBEDD460-9D27-4754-801D-09BD72032BF7}" srcOrd="3" destOrd="0" parTransId="{F97F41D8-1420-4175-B418-1545F2CE8A50}" sibTransId="{B39933FA-F584-4211-A49B-C77DB2728F4F}"/>
    <dgm:cxn modelId="{CB823177-F674-48F9-8904-A52EBF9A79CF}" type="presOf" srcId="{306560BE-498E-4F5B-983F-DEFD35425FCB}" destId="{78E9D8B8-3B17-4C9A-BB70-DB3E381002EC}" srcOrd="0" destOrd="2" presId="urn:microsoft.com/office/officeart/2005/8/layout/list1"/>
    <dgm:cxn modelId="{43CEF7B2-B582-4E51-A59C-B558DF97E2F7}" type="presOf" srcId="{BBEDD460-9D27-4754-801D-09BD72032BF7}" destId="{B29278DC-7E1B-4E6D-B76B-4474F802F90E}" srcOrd="0" destOrd="3" presId="urn:microsoft.com/office/officeart/2005/8/layout/list1"/>
    <dgm:cxn modelId="{6A524367-4769-48B0-96F9-3343D05BF079}" type="presOf" srcId="{7A368349-11E7-4294-B2C8-35464D16A4A0}" destId="{78E9D8B8-3B17-4C9A-BB70-DB3E381002EC}" srcOrd="0" destOrd="5" presId="urn:microsoft.com/office/officeart/2005/8/layout/list1"/>
    <dgm:cxn modelId="{FF6DA3AA-F21E-4C99-937F-1097A7BE42F9}" type="presOf" srcId="{E312C3D9-E6D3-498D-8993-9514018B249F}" destId="{B29278DC-7E1B-4E6D-B76B-4474F802F90E}" srcOrd="0" destOrd="2" presId="urn:microsoft.com/office/officeart/2005/8/layout/list1"/>
    <dgm:cxn modelId="{421628D2-A252-4A1F-AAA4-7EA41FD8DCC8}" type="presOf" srcId="{4C0EB296-DB1F-4447-AC68-BA02C65F5092}" destId="{B29278DC-7E1B-4E6D-B76B-4474F802F90E}" srcOrd="0" destOrd="4" presId="urn:microsoft.com/office/officeart/2005/8/layout/list1"/>
    <dgm:cxn modelId="{EADB722B-DE9A-4C95-BCAD-B09CDA4E1368}" srcId="{2AD06C16-DB47-4F54-B55F-1DD12A3D8211}" destId="{DE9D42FA-8225-4FA2-A0A6-8D439A1DA915}" srcOrd="4" destOrd="0" parTransId="{122AF705-9091-4D41-9695-F589CDD950E0}" sibTransId="{E923E2B8-C326-4C40-A79C-DBB714B7AECC}"/>
    <dgm:cxn modelId="{37C266F1-289F-49FC-92F2-698A697DF77B}" srcId="{D456384E-A426-4EC9-B2D0-2099B71AE829}" destId="{E1ADF210-F3CF-47A2-9A47-1A8B452431F9}" srcOrd="0" destOrd="0" parTransId="{A460BAD1-97E5-4F58-8EAB-341A3ECA64D8}" sibTransId="{855F4CC8-2209-49FC-94A0-F6AA6F777C4A}"/>
    <dgm:cxn modelId="{2CC6675B-3EA9-4A55-AAEB-32874B4299D8}" type="presOf" srcId="{E1ADF210-F3CF-47A2-9A47-1A8B452431F9}" destId="{B29278DC-7E1B-4E6D-B76B-4474F802F90E}" srcOrd="0" destOrd="0" presId="urn:microsoft.com/office/officeart/2005/8/layout/list1"/>
    <dgm:cxn modelId="{FA27C146-9A2F-40FE-9321-83A7C19BBBCA}" type="presOf" srcId="{DE9D42FA-8225-4FA2-A0A6-8D439A1DA915}" destId="{78E9D8B8-3B17-4C9A-BB70-DB3E381002EC}" srcOrd="0" destOrd="4" presId="urn:microsoft.com/office/officeart/2005/8/layout/list1"/>
    <dgm:cxn modelId="{B0DE99A5-F425-44DF-9D7A-E079E5FB4489}" srcId="{D456384E-A426-4EC9-B2D0-2099B71AE829}" destId="{E312C3D9-E6D3-498D-8993-9514018B249F}" srcOrd="2" destOrd="0" parTransId="{0BA80D42-AAFE-4E46-A662-2CBC6998A8F3}" sibTransId="{7F20E0A1-6E3B-4929-B501-F8EC7992857B}"/>
    <dgm:cxn modelId="{C6D4A882-6AFC-47A4-8AFD-11BDACD987D8}" type="presOf" srcId="{2AD06C16-DB47-4F54-B55F-1DD12A3D8211}" destId="{8829FEAE-4312-4EBC-8F10-D9EDAB2DCDFE}" srcOrd="0" destOrd="0" presId="urn:microsoft.com/office/officeart/2005/8/layout/list1"/>
    <dgm:cxn modelId="{029D6AA1-E28C-4AEE-8141-2E708FF24683}" type="presOf" srcId="{D456384E-A426-4EC9-B2D0-2099B71AE829}" destId="{3DE5C76B-FC1B-4870-B4E2-96C8B174C265}" srcOrd="0" destOrd="0" presId="urn:microsoft.com/office/officeart/2005/8/layout/list1"/>
    <dgm:cxn modelId="{76617BF1-F667-45FE-9BAB-721AE190A8A9}" srcId="{3856B062-DD1C-4265-841D-8D2D57AAECD6}" destId="{2AD06C16-DB47-4F54-B55F-1DD12A3D8211}" srcOrd="1" destOrd="0" parTransId="{E17E04CD-50D7-4567-ACB3-46FC724B8025}" sibTransId="{C6CA844C-F5C2-49C5-822E-FF3CF9B0E576}"/>
    <dgm:cxn modelId="{A1D07576-424F-4B29-A167-1748A698F962}" type="presOf" srcId="{2AD06C16-DB47-4F54-B55F-1DD12A3D8211}" destId="{AAC28CA2-71FD-48F7-9FCA-B0DD23935278}" srcOrd="1" destOrd="0" presId="urn:microsoft.com/office/officeart/2005/8/layout/list1"/>
    <dgm:cxn modelId="{D8A36625-CE10-45E2-BBA8-D51BAB4A9AEA}" srcId="{3856B062-DD1C-4265-841D-8D2D57AAECD6}" destId="{D456384E-A426-4EC9-B2D0-2099B71AE829}" srcOrd="0" destOrd="0" parTransId="{E682744D-5B47-4D44-A9B2-1C04F5DC9735}" sibTransId="{E25EA681-B5AE-4203-A415-DFDDE7F342C4}"/>
    <dgm:cxn modelId="{E29C59D7-043D-4D6B-9893-5056BB10DA5D}" type="presOf" srcId="{AC83F63A-ED09-4133-A0C4-1F44C9430DAA}" destId="{78E9D8B8-3B17-4C9A-BB70-DB3E381002EC}" srcOrd="0" destOrd="1" presId="urn:microsoft.com/office/officeart/2005/8/layout/list1"/>
    <dgm:cxn modelId="{1FBBE0C8-6CE2-43DC-8088-82A1BE16470F}" srcId="{D456384E-A426-4EC9-B2D0-2099B71AE829}" destId="{4C0EB296-DB1F-4447-AC68-BA02C65F5092}" srcOrd="4" destOrd="0" parTransId="{19DB6498-2B82-4C18-950F-0479FD0A19E8}" sibTransId="{61A22C15-0397-470A-BD2F-75AC35C2285C}"/>
    <dgm:cxn modelId="{729D0904-EE3B-41AE-98D6-D1208FF6B1FA}" srcId="{2AD06C16-DB47-4F54-B55F-1DD12A3D8211}" destId="{7A368349-11E7-4294-B2C8-35464D16A4A0}" srcOrd="5" destOrd="0" parTransId="{E1DA7D36-B09E-409C-A088-2488228DE733}" sibTransId="{CD6D6794-3EA0-47CF-98E0-18D3538FD2F9}"/>
    <dgm:cxn modelId="{32961629-6B42-443D-BC1F-999757A030FB}" srcId="{2AD06C16-DB47-4F54-B55F-1DD12A3D8211}" destId="{AC83F63A-ED09-4133-A0C4-1F44C9430DAA}" srcOrd="1" destOrd="0" parTransId="{B8D62159-399C-44FA-A5C0-A31FF51D7315}" sibTransId="{E22D427E-8628-460C-874A-634160F30AC6}"/>
    <dgm:cxn modelId="{0C4F89CB-2847-4006-8087-B6E452554970}" srcId="{2AD06C16-DB47-4F54-B55F-1DD12A3D8211}" destId="{306560BE-498E-4F5B-983F-DEFD35425FCB}" srcOrd="2" destOrd="0" parTransId="{07A17DE4-5C4B-4673-9343-5E41F5D762AA}" sibTransId="{4929393A-6AFA-4314-9914-B523F1CDD730}"/>
    <dgm:cxn modelId="{96C23156-F55D-4CD6-AE4D-7BD59918BC78}" srcId="{2AD06C16-DB47-4F54-B55F-1DD12A3D8211}" destId="{1902649F-CF6D-4526-910C-A8443EC0C09F}" srcOrd="3" destOrd="0" parTransId="{7AE2B16C-B870-4FCA-936D-666238BC0460}" sibTransId="{E872C446-834B-492D-AD5C-C7B682DDB69E}"/>
    <dgm:cxn modelId="{DAAD6B20-49A9-4484-9AE5-B8CD954F3E66}" type="presOf" srcId="{3856B062-DD1C-4265-841D-8D2D57AAECD6}" destId="{DEA4CA24-97D5-48B9-9836-5899DDE58FBA}" srcOrd="0" destOrd="0" presId="urn:microsoft.com/office/officeart/2005/8/layout/list1"/>
    <dgm:cxn modelId="{A2DEBDFD-89CD-4A80-94C2-98BCE9C6549A}" srcId="{2AD06C16-DB47-4F54-B55F-1DD12A3D8211}" destId="{701A2B6F-84FB-4DA4-ABF0-1F8EE0B59611}" srcOrd="0" destOrd="0" parTransId="{00CA96B6-016A-4442-A860-87D9FB39B7AF}" sibTransId="{72EBABE9-C62A-427D-9F47-405EEBC4A384}"/>
    <dgm:cxn modelId="{192D92E4-F1D9-4108-9320-1FA93C705F59}" type="presParOf" srcId="{DEA4CA24-97D5-48B9-9836-5899DDE58FBA}" destId="{3C328686-D612-409B-9C41-CFEAAA98EE48}" srcOrd="0" destOrd="0" presId="urn:microsoft.com/office/officeart/2005/8/layout/list1"/>
    <dgm:cxn modelId="{B5DD3D8F-9516-4CA3-9310-FF1DF54282AF}" type="presParOf" srcId="{3C328686-D612-409B-9C41-CFEAAA98EE48}" destId="{3DE5C76B-FC1B-4870-B4E2-96C8B174C265}" srcOrd="0" destOrd="0" presId="urn:microsoft.com/office/officeart/2005/8/layout/list1"/>
    <dgm:cxn modelId="{7DD7C84D-8B6E-4FB3-AF36-DD20DA2EC0A5}" type="presParOf" srcId="{3C328686-D612-409B-9C41-CFEAAA98EE48}" destId="{3285A9AB-9A49-4399-85F3-66E95926DC89}" srcOrd="1" destOrd="0" presId="urn:microsoft.com/office/officeart/2005/8/layout/list1"/>
    <dgm:cxn modelId="{F50139F1-1E84-4AEE-AB79-534EDFECE91C}" type="presParOf" srcId="{DEA4CA24-97D5-48B9-9836-5899DDE58FBA}" destId="{88FBA0E2-082B-4AD8-961B-FAD72C31F113}" srcOrd="1" destOrd="0" presId="urn:microsoft.com/office/officeart/2005/8/layout/list1"/>
    <dgm:cxn modelId="{94937FF4-9A65-4256-9D95-DC54D867CFAD}" type="presParOf" srcId="{DEA4CA24-97D5-48B9-9836-5899DDE58FBA}" destId="{B29278DC-7E1B-4E6D-B76B-4474F802F90E}" srcOrd="2" destOrd="0" presId="urn:microsoft.com/office/officeart/2005/8/layout/list1"/>
    <dgm:cxn modelId="{AD989089-374A-4B98-A5F2-BCC63597A256}" type="presParOf" srcId="{DEA4CA24-97D5-48B9-9836-5899DDE58FBA}" destId="{93CC1422-2E87-4F01-A40B-A9DAFC05658D}" srcOrd="3" destOrd="0" presId="urn:microsoft.com/office/officeart/2005/8/layout/list1"/>
    <dgm:cxn modelId="{A8E0471A-E2B5-4E81-8515-D1E491862CEE}" type="presParOf" srcId="{DEA4CA24-97D5-48B9-9836-5899DDE58FBA}" destId="{359EEE34-9F9E-41B1-96AB-B44606B15C10}" srcOrd="4" destOrd="0" presId="urn:microsoft.com/office/officeart/2005/8/layout/list1"/>
    <dgm:cxn modelId="{3AE1336E-B61D-4971-BF46-BB4E1DE7E493}" type="presParOf" srcId="{359EEE34-9F9E-41B1-96AB-B44606B15C10}" destId="{8829FEAE-4312-4EBC-8F10-D9EDAB2DCDFE}" srcOrd="0" destOrd="0" presId="urn:microsoft.com/office/officeart/2005/8/layout/list1"/>
    <dgm:cxn modelId="{8A0A420F-94C7-4E9B-A9B4-83E1F2B1D7B6}" type="presParOf" srcId="{359EEE34-9F9E-41B1-96AB-B44606B15C10}" destId="{AAC28CA2-71FD-48F7-9FCA-B0DD23935278}" srcOrd="1" destOrd="0" presId="urn:microsoft.com/office/officeart/2005/8/layout/list1"/>
    <dgm:cxn modelId="{8BF9C8EE-DA15-481E-BD15-0E599E8DD876}" type="presParOf" srcId="{DEA4CA24-97D5-48B9-9836-5899DDE58FBA}" destId="{833020BB-BDF3-46FA-9CBA-706EF58F00BE}" srcOrd="5" destOrd="0" presId="urn:microsoft.com/office/officeart/2005/8/layout/list1"/>
    <dgm:cxn modelId="{85A11257-C5C6-437F-8F9F-89A1DBE191CE}" type="presParOf" srcId="{DEA4CA24-97D5-48B9-9836-5899DDE58FBA}" destId="{78E9D8B8-3B17-4C9A-BB70-DB3E381002EC}"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el-GR" dirty="0"/>
              <a:t>​</a:t>
            </a:r>
            <a:fld id="{DB0CA7CC-FD5A-4ACE-A180-A90DBA267154}" type="datetime1">
              <a:rPr lang="el-GR" smtClean="0"/>
              <a:pPr algn="r" rtl="0"/>
              <a:t>13/12/2017</a:t>
            </a:fld>
            <a:r>
              <a:rPr lang="el-GR" dirty="0"/>
              <a:t>​</a:t>
            </a: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l-GR" smtClean="0"/>
              <a:pPr algn="r" rtl="0"/>
              <a:t>‹#›</a:t>
            </a:fld>
            <a:endParaRPr lang="el-GR"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91D86D22-ED5B-4D0B-AEEE-2CB450FCC502}" type="datetime1">
              <a:rPr lang="el-GR" smtClean="0"/>
              <a:pPr/>
              <a:t>13/12/2017</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el-GR" smtClean="0"/>
              <a:pPr/>
              <a:t>‹#›</a:t>
            </a:fld>
            <a:endParaRPr lang="el-GR"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a:t>
            </a:fld>
            <a:endParaRPr lang="el-GR" dirty="0"/>
          </a:p>
        </p:txBody>
      </p:sp>
    </p:spTree>
    <p:extLst>
      <p:ext uri="{BB962C8B-B14F-4D97-AF65-F5344CB8AC3E}">
        <p14:creationId xmlns:p14="http://schemas.microsoft.com/office/powerpoint/2010/main" xmlns="" val="45741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19</a:t>
            </a:fld>
            <a:endParaRPr lang="el-GR" dirty="0"/>
          </a:p>
        </p:txBody>
      </p:sp>
    </p:spTree>
    <p:extLst>
      <p:ext uri="{BB962C8B-B14F-4D97-AF65-F5344CB8AC3E}">
        <p14:creationId xmlns:p14="http://schemas.microsoft.com/office/powerpoint/2010/main" xmlns="" val="403184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20</a:t>
            </a:fld>
            <a:endParaRPr lang="el-GR" dirty="0"/>
          </a:p>
        </p:txBody>
      </p:sp>
    </p:spTree>
    <p:extLst>
      <p:ext uri="{BB962C8B-B14F-4D97-AF65-F5344CB8AC3E}">
        <p14:creationId xmlns:p14="http://schemas.microsoft.com/office/powerpoint/2010/main" xmlns="" val="5030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21</a:t>
            </a:fld>
            <a:endParaRPr lang="el-GR" dirty="0"/>
          </a:p>
        </p:txBody>
      </p:sp>
    </p:spTree>
    <p:extLst>
      <p:ext uri="{BB962C8B-B14F-4D97-AF65-F5344CB8AC3E}">
        <p14:creationId xmlns:p14="http://schemas.microsoft.com/office/powerpoint/2010/main" xmlns="" val="321679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a:t>
            </a:fld>
            <a:endParaRPr lang="el-GR" dirty="0"/>
          </a:p>
        </p:txBody>
      </p:sp>
    </p:spTree>
    <p:extLst>
      <p:ext uri="{BB962C8B-B14F-4D97-AF65-F5344CB8AC3E}">
        <p14:creationId xmlns:p14="http://schemas.microsoft.com/office/powerpoint/2010/main" xmlns="" val="389903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a:t>
            </a:fld>
            <a:endParaRPr lang="el-GR" dirty="0"/>
          </a:p>
        </p:txBody>
      </p:sp>
    </p:spTree>
    <p:extLst>
      <p:ext uri="{BB962C8B-B14F-4D97-AF65-F5344CB8AC3E}">
        <p14:creationId xmlns:p14="http://schemas.microsoft.com/office/powerpoint/2010/main" xmlns="" val="29348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6</a:t>
            </a:fld>
            <a:endParaRPr lang="el-GR" dirty="0"/>
          </a:p>
        </p:txBody>
      </p:sp>
    </p:spTree>
    <p:extLst>
      <p:ext uri="{BB962C8B-B14F-4D97-AF65-F5344CB8AC3E}">
        <p14:creationId xmlns:p14="http://schemas.microsoft.com/office/powerpoint/2010/main" xmlns="" val="18387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7</a:t>
            </a:fld>
            <a:endParaRPr lang="el-GR" dirty="0"/>
          </a:p>
        </p:txBody>
      </p:sp>
    </p:spTree>
    <p:extLst>
      <p:ext uri="{BB962C8B-B14F-4D97-AF65-F5344CB8AC3E}">
        <p14:creationId xmlns:p14="http://schemas.microsoft.com/office/powerpoint/2010/main" xmlns="" val="182670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9</a:t>
            </a:fld>
            <a:endParaRPr lang="el-GR" dirty="0"/>
          </a:p>
        </p:txBody>
      </p:sp>
    </p:spTree>
    <p:extLst>
      <p:ext uri="{BB962C8B-B14F-4D97-AF65-F5344CB8AC3E}">
        <p14:creationId xmlns:p14="http://schemas.microsoft.com/office/powerpoint/2010/main" xmlns="" val="271781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13</a:t>
            </a:fld>
            <a:endParaRPr lang="el-GR" dirty="0"/>
          </a:p>
        </p:txBody>
      </p:sp>
    </p:spTree>
    <p:extLst>
      <p:ext uri="{BB962C8B-B14F-4D97-AF65-F5344CB8AC3E}">
        <p14:creationId xmlns:p14="http://schemas.microsoft.com/office/powerpoint/2010/main" xmlns="" val="403553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14</a:t>
            </a:fld>
            <a:endParaRPr lang="el-GR" dirty="0"/>
          </a:p>
        </p:txBody>
      </p:sp>
    </p:spTree>
    <p:extLst>
      <p:ext uri="{BB962C8B-B14F-4D97-AF65-F5344CB8AC3E}">
        <p14:creationId xmlns:p14="http://schemas.microsoft.com/office/powerpoint/2010/main" xmlns="" val="246464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16</a:t>
            </a:fld>
            <a:endParaRPr lang="el-GR" dirty="0"/>
          </a:p>
        </p:txBody>
      </p:sp>
    </p:spTree>
    <p:extLst>
      <p:ext uri="{BB962C8B-B14F-4D97-AF65-F5344CB8AC3E}">
        <p14:creationId xmlns:p14="http://schemas.microsoft.com/office/powerpoint/2010/main" xmlns="" val="23047332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6267A99F-DD24-47ED-AA60-5EBA22F1F868}" type="datetime1">
              <a:rPr lang="el-GR" smtClean="0"/>
              <a:pPr/>
              <a:t>13/12/2017</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εικόνας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3B500C03-1CBE-4CD7-A8EC-0BD8DBDBC9B1}" type="datetime1">
              <a:rPr lang="el-GR" smtClean="0"/>
              <a:pPr/>
              <a:t>13/12/2017</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8726EEC-032C-4CAF-9032-AFA85EA026CE}" type="datetime1">
              <a:rPr lang="el-GR" smtClean="0"/>
              <a:pPr/>
              <a:t>13/12/2017</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372600" y="365125"/>
            <a:ext cx="1714500" cy="5811838"/>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104900" y="365125"/>
            <a:ext cx="8098896" cy="5811838"/>
          </a:xfrm>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C7986A0-AFD1-4043-9042-66148CD16D7D}" type="datetime1">
              <a:rPr lang="el-GR" smtClean="0"/>
              <a:pPr/>
              <a:t>13/12/2017</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244A17E-5894-413A-8658-E7991FE4F86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xmlns="" id="{5A9B6389-A19D-4846-B8C0-9B26408ABF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xmlns="" id="{FE86377B-06CD-4306-9874-A4E3FDDF6F43}"/>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5" name="Θέση υποσέλιδου 4">
            <a:extLst>
              <a:ext uri="{FF2B5EF4-FFF2-40B4-BE49-F238E27FC236}">
                <a16:creationId xmlns:a16="http://schemas.microsoft.com/office/drawing/2014/main" xmlns="" id="{F8711A6E-86B1-42D2-AE61-C91756EB875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2098A052-6C84-4D0B-81F2-6DC35A6F1F3A}"/>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47310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5A79AD4-46D1-40EE-9A3F-B95AABC17DE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4C6CC9CE-B1B2-4AE5-8A00-A09F5A477143}"/>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xmlns="" id="{8D9DCC18-3043-439C-AEF7-044E79269D05}"/>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5" name="Θέση υποσέλιδου 4">
            <a:extLst>
              <a:ext uri="{FF2B5EF4-FFF2-40B4-BE49-F238E27FC236}">
                <a16:creationId xmlns:a16="http://schemas.microsoft.com/office/drawing/2014/main" xmlns="" id="{17B27BB2-017C-42D2-A4DD-F83910C7934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6691F82D-6037-4729-8C46-608768CCA86A}"/>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2872117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CA8756-52B4-4708-8A28-FA9A68CA0DD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BBDD0462-0BBE-4CE3-A240-9890DBE86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xmlns="" id="{2FD68B28-04CA-4A66-A519-3FC116B235CF}"/>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5" name="Θέση υποσέλιδου 4">
            <a:extLst>
              <a:ext uri="{FF2B5EF4-FFF2-40B4-BE49-F238E27FC236}">
                <a16:creationId xmlns:a16="http://schemas.microsoft.com/office/drawing/2014/main" xmlns="" id="{28C931D7-5FA9-4D1B-9063-8D8BBF3B23D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B716662C-29CE-482A-8B4D-2027A022F3BE}"/>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313792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11AD0E2-6698-4DBF-867D-674EA220C98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AA259D5F-8B54-4DB0-AEB6-429804843D4C}"/>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a:extLst>
              <a:ext uri="{FF2B5EF4-FFF2-40B4-BE49-F238E27FC236}">
                <a16:creationId xmlns:a16="http://schemas.microsoft.com/office/drawing/2014/main" xmlns="" id="{175367BB-B76A-489C-8537-D6862601C6D7}"/>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a:extLst>
              <a:ext uri="{FF2B5EF4-FFF2-40B4-BE49-F238E27FC236}">
                <a16:creationId xmlns:a16="http://schemas.microsoft.com/office/drawing/2014/main" xmlns="" id="{E1B5DCED-908C-4725-BADA-FB9B8DE023C6}"/>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6" name="Θέση υποσέλιδου 5">
            <a:extLst>
              <a:ext uri="{FF2B5EF4-FFF2-40B4-BE49-F238E27FC236}">
                <a16:creationId xmlns:a16="http://schemas.microsoft.com/office/drawing/2014/main" xmlns="" id="{7A08E4BA-CD6F-4E4D-AE0D-CB67F6647271}"/>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9AC79815-1026-47D2-AD69-EDE5E6AC6440}"/>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255544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B265B8-6742-4B87-B4BE-EF5C45F0086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1CEDA10E-F653-4497-A4BD-B310684772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xmlns="" id="{60CFE4D1-4CFC-4A1C-81C6-ACAC77903B11}"/>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a:extLst>
              <a:ext uri="{FF2B5EF4-FFF2-40B4-BE49-F238E27FC236}">
                <a16:creationId xmlns:a16="http://schemas.microsoft.com/office/drawing/2014/main" xmlns="" id="{4182F5FE-2890-49B1-B527-1E69274E5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xmlns="" id="{C8D00C95-0CDD-4D94-A45B-15FD653F420A}"/>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a:extLst>
              <a:ext uri="{FF2B5EF4-FFF2-40B4-BE49-F238E27FC236}">
                <a16:creationId xmlns:a16="http://schemas.microsoft.com/office/drawing/2014/main" xmlns="" id="{463514FB-FD51-49C4-B9C6-4E42287BA629}"/>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8" name="Θέση υποσέλιδου 7">
            <a:extLst>
              <a:ext uri="{FF2B5EF4-FFF2-40B4-BE49-F238E27FC236}">
                <a16:creationId xmlns:a16="http://schemas.microsoft.com/office/drawing/2014/main" xmlns="" id="{573C99BC-2F41-490C-8470-988852C2BF95}"/>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xmlns="" id="{6596874D-AE59-4219-B90A-454978F30A72}"/>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176621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BC21B7-551A-40D5-82AE-E6E7E0DE566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xmlns="" id="{9F3F6118-6FB9-4234-8F42-720B94E35898}"/>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4" name="Θέση υποσέλιδου 3">
            <a:extLst>
              <a:ext uri="{FF2B5EF4-FFF2-40B4-BE49-F238E27FC236}">
                <a16:creationId xmlns:a16="http://schemas.microsoft.com/office/drawing/2014/main" xmlns="" id="{ED99A484-E6A5-406F-8E09-60159B1097AD}"/>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xmlns="" id="{77F20B3C-78D5-4DB9-A20B-EB2FB468B9C2}"/>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491570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A3CBD50D-0678-4CB7-A4E9-4282AC44DB97}"/>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3" name="Θέση υποσέλιδου 2">
            <a:extLst>
              <a:ext uri="{FF2B5EF4-FFF2-40B4-BE49-F238E27FC236}">
                <a16:creationId xmlns:a16="http://schemas.microsoft.com/office/drawing/2014/main" xmlns="" id="{55A5FC6A-7E31-480B-8A0C-7D812FB59B67}"/>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xmlns="" id="{FA5CBBE2-EC5A-4D74-A3B4-591A23F75C1D}"/>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333871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01D0F69C-2933-43AD-8319-7CC4133F4139}" type="datetime1">
              <a:rPr lang="el-GR" smtClean="0"/>
              <a:pPr/>
              <a:t>13/12/2017</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0593170-6E1F-43F5-B34D-9085D1ECE1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xmlns="" id="{C051675A-8F0A-4708-B4A4-6D13B4F87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a:extLst>
              <a:ext uri="{FF2B5EF4-FFF2-40B4-BE49-F238E27FC236}">
                <a16:creationId xmlns:a16="http://schemas.microsoft.com/office/drawing/2014/main" xmlns="" id="{8A9A6F4B-8E82-4B71-A6CC-9FDB1D930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D78AB5E3-965B-4D41-9202-60053615F225}"/>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6" name="Θέση υποσέλιδου 5">
            <a:extLst>
              <a:ext uri="{FF2B5EF4-FFF2-40B4-BE49-F238E27FC236}">
                <a16:creationId xmlns:a16="http://schemas.microsoft.com/office/drawing/2014/main" xmlns="" id="{461DDA71-19D9-478B-B304-CA4378292D1C}"/>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EC4C6CAD-BA6D-4D13-B6E6-8A09A9E03575}"/>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1819647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F0BB35-1249-42C0-AA53-68A49A7CE9E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xmlns="" id="{78474335-696D-4CA8-B381-DCB4EC404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xmlns="" id="{F9EE0EEF-985F-4CE0-B14A-649682A57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33A3CB37-418E-4168-AF12-11FC28EC5744}"/>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6" name="Θέση υποσέλιδου 5">
            <a:extLst>
              <a:ext uri="{FF2B5EF4-FFF2-40B4-BE49-F238E27FC236}">
                <a16:creationId xmlns:a16="http://schemas.microsoft.com/office/drawing/2014/main" xmlns="" id="{52B8E9E2-716A-4C6F-8B5F-AB717657F11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xmlns="" id="{0641C918-F059-4677-AF29-B333530181B3}"/>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137468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D2B6524-51A8-4818-B1C6-FB942884B9D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xmlns="" id="{DCDEECF9-B3EF-4CCA-A30E-89958D73CBC9}"/>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xmlns="" id="{81E487E8-FD69-4C40-86B3-1C489C62935F}"/>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5" name="Θέση υποσέλιδου 4">
            <a:extLst>
              <a:ext uri="{FF2B5EF4-FFF2-40B4-BE49-F238E27FC236}">
                <a16:creationId xmlns:a16="http://schemas.microsoft.com/office/drawing/2014/main" xmlns="" id="{6EB86C44-90DB-4234-9837-0BB43162450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0CDC704D-D2A9-4A46-9E71-016905DC764C}"/>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918117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1C336257-F902-4104-9861-A602188671D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xmlns="" id="{EFAB5431-9B00-4860-BB77-BA2C832BDA85}"/>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xmlns="" id="{70ED0203-0150-4440-A916-4BB32D78ED4F}"/>
              </a:ext>
            </a:extLst>
          </p:cNvPr>
          <p:cNvSpPr>
            <a:spLocks noGrp="1"/>
          </p:cNvSpPr>
          <p:nvPr>
            <p:ph type="dt" sz="half" idx="10"/>
          </p:nvPr>
        </p:nvSpPr>
        <p:spPr/>
        <p:txBody>
          <a:bodyPr/>
          <a:lstStyle/>
          <a:p>
            <a:fld id="{9454612A-B92D-4F7A-B08C-22DE0918C46E}" type="datetimeFigureOut">
              <a:rPr lang="en-US" smtClean="0"/>
              <a:pPr/>
              <a:t>12/13/2017</a:t>
            </a:fld>
            <a:endParaRPr lang="en-US"/>
          </a:p>
        </p:txBody>
      </p:sp>
      <p:sp>
        <p:nvSpPr>
          <p:cNvPr id="5" name="Θέση υποσέλιδου 4">
            <a:extLst>
              <a:ext uri="{FF2B5EF4-FFF2-40B4-BE49-F238E27FC236}">
                <a16:creationId xmlns:a16="http://schemas.microsoft.com/office/drawing/2014/main" xmlns="" id="{CB3F2BAA-56AD-4623-A61E-E2B02BCB8BA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xmlns="" id="{7036D825-24BF-4A85-BB4B-162E1F126BFF}"/>
              </a:ext>
            </a:extLst>
          </p:cNvPr>
          <p:cNvSpPr>
            <a:spLocks noGrp="1"/>
          </p:cNvSpPr>
          <p:nvPr>
            <p:ph type="sldNum" sz="quarter" idx="12"/>
          </p:nvPr>
        </p:nvSpPr>
        <p:spPr/>
        <p:txBody>
          <a:body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76965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Σύμβολο κράτησης θέσης εικόνας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l-GR" noProof="0"/>
              <a:t>Κάντε κλικ στο εικονίδιο για να προσθέσετε εικόνα</a:t>
            </a:r>
            <a:endParaRPr lang="el-GR" noProof="0" dirty="0"/>
          </a:p>
        </p:txBody>
      </p:sp>
      <p:sp>
        <p:nvSpPr>
          <p:cNvPr id="19" name="Κείμενο οδηγιών"/>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l-GR" sz="1200" b="1" i="1" noProof="0" dirty="0">
                <a:latin typeface="Arial" pitchFamily="34" charset="0"/>
                <a:cs typeface="Arial" pitchFamily="34" charset="0"/>
              </a:rPr>
              <a:t>ΣΗΜΕΙΩΣΗ:</a:t>
            </a:r>
          </a:p>
          <a:p>
            <a:pPr rtl="0"/>
            <a:r>
              <a:rPr lang="el-GR" sz="1200" i="1" noProof="0" dirty="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noProof="0"/>
              <a:t>Επεξεργασία στυλ υποδείγματος κειμένου</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953C9B05-5951-46AE-8322-0C48383B3928}" type="datetime1">
              <a:rPr lang="el-GR" smtClean="0"/>
              <a:pPr/>
              <a:t>13/12/2017</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περιεχομένου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823E874E-51E4-4AF2-9F00-B6D609774675}" type="datetime1">
              <a:rPr lang="el-GR" smtClean="0"/>
              <a:pPr/>
              <a:t>13/12/2017</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104900" y="2424112"/>
            <a:ext cx="4919472" cy="374808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κειμένου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166110" y="2424112"/>
            <a:ext cx="4919472" cy="374808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DC01D44F-777A-4889-84BC-DFC09F5F1306}" type="datetime1">
              <a:rPr lang="el-GR" smtClean="0"/>
              <a:pPr/>
              <a:t>13/12/2017</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000F653-BB19-4D91-AA25-B4765661B82E}" type="datetime1">
              <a:rPr lang="el-GR" smtClean="0"/>
              <a:pPr/>
              <a:t>13/12/2017</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AAE61BFE-9828-48A5-BDE7-01D9ADADFD72}" type="datetime1">
              <a:rPr lang="el-GR" smtClean="0"/>
              <a:pPr/>
              <a:t>13/12/2017</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κειμένου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4B5EA598-B9B0-4D78-85CC-8F0888906658}" type="datetime1">
              <a:rPr lang="el-GR" smtClean="0"/>
              <a:pPr/>
              <a:t>13/12/2017</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a:p>
            <a:pPr lvl="5" rtl="0"/>
            <a:r>
              <a:rPr lang="el-GR" noProof="0" dirty="0"/>
              <a:t>Έκτου επιπέδου</a:t>
            </a:r>
          </a:p>
          <a:p>
            <a:pPr lvl="6" rtl="0"/>
            <a:r>
              <a:rPr lang="el-GR" noProof="0" dirty="0"/>
              <a:t>Έβδομου επιπέδου</a:t>
            </a:r>
          </a:p>
          <a:p>
            <a:pPr lvl="7" rtl="0"/>
            <a:r>
              <a:rPr lang="el-GR" noProof="0" dirty="0"/>
              <a:t>Όγδοου επιπέδου</a:t>
            </a:r>
          </a:p>
          <a:p>
            <a:pPr lvl="8" rtl="0"/>
            <a:r>
              <a:rPr lang="el-GR" noProof="0" dirty="0"/>
              <a:t>Ένατου επιπέδου</a:t>
            </a:r>
          </a:p>
        </p:txBody>
      </p:sp>
      <p:sp>
        <p:nvSpPr>
          <p:cNvPr id="4" name="Σύμβολο κράτησης θέσης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5536D7EC-8E01-4034-A5E0-92EE154A14BE}" type="datetime1">
              <a:rPr lang="el-GR" smtClean="0"/>
              <a:pPr/>
              <a:t>13/12/2017</a:t>
            </a:fld>
            <a:endParaRPr lang="el-GR" dirty="0"/>
          </a:p>
        </p:txBody>
      </p:sp>
      <p:sp>
        <p:nvSpPr>
          <p:cNvPr id="5" name="Σύμβολο κράτησης θέσης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el-GR" smtClean="0"/>
              <a:pPr/>
              <a:t>‹#›</a:t>
            </a:fld>
            <a:endParaRPr lang="el-GR" dirty="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D6466343-5E96-4EF0-ABB1-27E58BA1E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xmlns="" id="{8276CCB7-381B-4254-A1B2-30D100A8E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xmlns="" id="{D7EA404A-7AB1-4235-9511-F13D7B34E0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4612A-B92D-4F7A-B08C-22DE0918C46E}" type="datetimeFigureOut">
              <a:rPr lang="en-US" smtClean="0"/>
              <a:pPr/>
              <a:t>12/13/2017</a:t>
            </a:fld>
            <a:endParaRPr lang="en-US"/>
          </a:p>
        </p:txBody>
      </p:sp>
      <p:sp>
        <p:nvSpPr>
          <p:cNvPr id="5" name="Θέση υποσέλιδου 4">
            <a:extLst>
              <a:ext uri="{FF2B5EF4-FFF2-40B4-BE49-F238E27FC236}">
                <a16:creationId xmlns:a16="http://schemas.microsoft.com/office/drawing/2014/main" xmlns="" id="{F42A9BDA-9419-4D0C-B225-8B99316EA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xmlns="" id="{E55F4A79-CEA5-4422-814A-0C8E9C839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7CB8D-5A31-48B2-80E2-E1184A51FBA2}" type="slidenum">
              <a:rPr lang="en-US" smtClean="0"/>
              <a:pPr/>
              <a:t>‹#›</a:t>
            </a:fld>
            <a:endParaRPr lang="en-US"/>
          </a:p>
        </p:txBody>
      </p:sp>
    </p:spTree>
    <p:extLst>
      <p:ext uri="{BB962C8B-B14F-4D97-AF65-F5344CB8AC3E}">
        <p14:creationId xmlns:p14="http://schemas.microsoft.com/office/powerpoint/2010/main" xmlns="" val="22490774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slideLayout" Target="../slideLayouts/slideLayout19.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 Type="http://schemas.openxmlformats.org/officeDocument/2006/relationships/tags" Target="../tags/tag36.xml"/><Relationship Id="rId21" Type="http://schemas.openxmlformats.org/officeDocument/2006/relationships/tags" Target="../tags/tag54.xml"/><Relationship Id="rId34" Type="http://schemas.openxmlformats.org/officeDocument/2006/relationships/tags" Target="../tags/tag67.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33" Type="http://schemas.openxmlformats.org/officeDocument/2006/relationships/tags" Target="../tags/tag66.xml"/><Relationship Id="rId38" Type="http://schemas.openxmlformats.org/officeDocument/2006/relationships/notesSlide" Target="../notesSlides/notesSlide5.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tags" Target="../tags/tag62.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32" Type="http://schemas.openxmlformats.org/officeDocument/2006/relationships/tags" Target="../tags/tag65.xml"/><Relationship Id="rId37" Type="http://schemas.openxmlformats.org/officeDocument/2006/relationships/slideLayout" Target="../slideLayouts/slideLayout19.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36" Type="http://schemas.openxmlformats.org/officeDocument/2006/relationships/tags" Target="../tags/tag69.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tags" Target="../tags/tag64.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tags" Target="../tags/tag60.xml"/><Relationship Id="rId30" Type="http://schemas.openxmlformats.org/officeDocument/2006/relationships/tags" Target="../tags/tag63.xml"/><Relationship Id="rId35" Type="http://schemas.openxmlformats.org/officeDocument/2006/relationships/tags" Target="../tags/tag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tags" Target="../tags/tag95.xml"/><Relationship Id="rId39" Type="http://schemas.openxmlformats.org/officeDocument/2006/relationships/tags" Target="../tags/tag108.xml"/><Relationship Id="rId3" Type="http://schemas.openxmlformats.org/officeDocument/2006/relationships/tags" Target="../tags/tag72.xml"/><Relationship Id="rId21" Type="http://schemas.openxmlformats.org/officeDocument/2006/relationships/tags" Target="../tags/tag90.xml"/><Relationship Id="rId34" Type="http://schemas.openxmlformats.org/officeDocument/2006/relationships/tags" Target="../tags/tag103.xml"/><Relationship Id="rId42" Type="http://schemas.openxmlformats.org/officeDocument/2006/relationships/tags" Target="../tags/tag111.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33" Type="http://schemas.openxmlformats.org/officeDocument/2006/relationships/tags" Target="../tags/tag102.xml"/><Relationship Id="rId38" Type="http://schemas.openxmlformats.org/officeDocument/2006/relationships/tags" Target="../tags/tag107.xml"/><Relationship Id="rId46" Type="http://schemas.openxmlformats.org/officeDocument/2006/relationships/notesSlide" Target="../notesSlides/notesSlide6.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29" Type="http://schemas.openxmlformats.org/officeDocument/2006/relationships/tags" Target="../tags/tag98.xml"/><Relationship Id="rId41" Type="http://schemas.openxmlformats.org/officeDocument/2006/relationships/tags" Target="../tags/tag110.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tags" Target="../tags/tag93.xml"/><Relationship Id="rId32" Type="http://schemas.openxmlformats.org/officeDocument/2006/relationships/tags" Target="../tags/tag101.xml"/><Relationship Id="rId37" Type="http://schemas.openxmlformats.org/officeDocument/2006/relationships/tags" Target="../tags/tag106.xml"/><Relationship Id="rId40" Type="http://schemas.openxmlformats.org/officeDocument/2006/relationships/tags" Target="../tags/tag109.xml"/><Relationship Id="rId45" Type="http://schemas.openxmlformats.org/officeDocument/2006/relationships/slideLayout" Target="../slideLayouts/slideLayout19.xml"/><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36" Type="http://schemas.openxmlformats.org/officeDocument/2006/relationships/tags" Target="../tags/tag105.xml"/><Relationship Id="rId10" Type="http://schemas.openxmlformats.org/officeDocument/2006/relationships/tags" Target="../tags/tag79.xml"/><Relationship Id="rId19" Type="http://schemas.openxmlformats.org/officeDocument/2006/relationships/tags" Target="../tags/tag88.xml"/><Relationship Id="rId31" Type="http://schemas.openxmlformats.org/officeDocument/2006/relationships/tags" Target="../tags/tag100.xml"/><Relationship Id="rId44" Type="http://schemas.openxmlformats.org/officeDocument/2006/relationships/tags" Target="../tags/tag113.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tags" Target="../tags/tag104.xml"/><Relationship Id="rId43"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679897" y="1390651"/>
            <a:ext cx="5734050" cy="2812042"/>
          </a:xfrm>
          <a:solidFill>
            <a:srgbClr val="FFFFF3"/>
          </a:solidFill>
        </p:spPr>
        <p:txBody>
          <a:bodyPr rtlCol="0" anchor="ctr">
            <a:normAutofit fontScale="90000"/>
          </a:bodyPr>
          <a:lstStyle/>
          <a:p>
            <a:r>
              <a:rPr lang="el-GR" cap="none" dirty="0"/>
              <a:t>Άνδρας 41 ετών με απώλεια ακοής, αδυναμία, σπασμούς και έκπτωση νοητικών λειτουργιών</a:t>
            </a:r>
          </a:p>
        </p:txBody>
      </p:sp>
      <p:sp>
        <p:nvSpPr>
          <p:cNvPr id="7" name="Υπότιτλος 6"/>
          <p:cNvSpPr>
            <a:spLocks noGrp="1"/>
          </p:cNvSpPr>
          <p:nvPr>
            <p:ph type="subTitle" idx="1"/>
          </p:nvPr>
        </p:nvSpPr>
        <p:spPr>
          <a:xfrm>
            <a:off x="679897" y="4520484"/>
            <a:ext cx="5734050" cy="637772"/>
          </a:xfrm>
          <a:solidFill>
            <a:srgbClr val="FFFFF3"/>
          </a:solidFill>
        </p:spPr>
        <p:txBody>
          <a:bodyPr vert="horz" lIns="0" tIns="45720" rIns="0" bIns="45720" rtlCol="0" anchor="ctr">
            <a:normAutofit fontScale="97500"/>
          </a:bodyPr>
          <a:lstStyle/>
          <a:p>
            <a:pPr>
              <a:spcBef>
                <a:spcPct val="0"/>
              </a:spcBef>
            </a:pPr>
            <a:r>
              <a:rPr lang="el-GR" sz="3200" dirty="0">
                <a:latin typeface="+mj-lt"/>
                <a:ea typeface="+mj-ea"/>
                <a:cs typeface="+mj-cs"/>
              </a:rPr>
              <a:t>Χρήστος Ρίζος</a:t>
            </a:r>
          </a:p>
        </p:txBody>
      </p:sp>
      <p:pic>
        <p:nvPicPr>
          <p:cNvPr id="4" name="Σύμβολο κράτησης θέσης εικόνας 3" descr="Ανοιχτό βιβλίο στο τραπέζι, δυσδιάκριτα ράφια με βιβλία στο φόντο"/>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337BDD0-6BC2-476F-A0CE-BF824F70D016}"/>
              </a:ext>
            </a:extLst>
          </p:cNvPr>
          <p:cNvSpPr>
            <a:spLocks noGrp="1"/>
          </p:cNvSpPr>
          <p:nvPr>
            <p:ph type="title"/>
          </p:nvPr>
        </p:nvSpPr>
        <p:spPr/>
        <p:txBody>
          <a:bodyPr>
            <a:normAutofit/>
          </a:bodyPr>
          <a:lstStyle/>
          <a:p>
            <a:r>
              <a:rPr lang="el-GR" sz="4000" dirty="0"/>
              <a:t>Κλινική εξέταση</a:t>
            </a:r>
            <a:endParaRPr lang="en-US" sz="4000" dirty="0"/>
          </a:p>
        </p:txBody>
      </p:sp>
      <p:sp>
        <p:nvSpPr>
          <p:cNvPr id="3" name="Θέση περιεχομένου 2">
            <a:extLst>
              <a:ext uri="{FF2B5EF4-FFF2-40B4-BE49-F238E27FC236}">
                <a16:creationId xmlns:a16="http://schemas.microsoft.com/office/drawing/2014/main" xmlns="" id="{563D0172-CF5E-441C-92D7-B870346FEE62}"/>
              </a:ext>
            </a:extLst>
          </p:cNvPr>
          <p:cNvSpPr>
            <a:spLocks noGrp="1"/>
          </p:cNvSpPr>
          <p:nvPr>
            <p:ph sz="half" idx="1"/>
          </p:nvPr>
        </p:nvSpPr>
        <p:spPr/>
        <p:txBody>
          <a:bodyPr>
            <a:normAutofit fontScale="70000" lnSpcReduction="20000"/>
          </a:bodyPr>
          <a:lstStyle/>
          <a:p>
            <a:r>
              <a:rPr lang="el-GR" sz="2400" dirty="0"/>
              <a:t>Καχεξία</a:t>
            </a:r>
          </a:p>
          <a:p>
            <a:r>
              <a:rPr lang="el-GR" sz="2400" dirty="0"/>
              <a:t>Βάρος 40,5 </a:t>
            </a:r>
            <a:r>
              <a:rPr lang="en-US" sz="2400" dirty="0"/>
              <a:t>Kg (BMI: 17,5)</a:t>
            </a:r>
          </a:p>
          <a:p>
            <a:r>
              <a:rPr lang="el-GR" sz="2400" dirty="0"/>
              <a:t>Π: 112/72 </a:t>
            </a:r>
            <a:r>
              <a:rPr lang="en-US" sz="2400" dirty="0"/>
              <a:t>mmHg (83) bpm</a:t>
            </a:r>
          </a:p>
          <a:p>
            <a:r>
              <a:rPr lang="el-GR" sz="2400" dirty="0"/>
              <a:t>Θ: 36,8</a:t>
            </a:r>
            <a:r>
              <a:rPr lang="el-GR" sz="2400" baseline="30000" dirty="0"/>
              <a:t>ο</a:t>
            </a:r>
            <a:r>
              <a:rPr lang="el-GR" sz="2400" dirty="0"/>
              <a:t> </a:t>
            </a:r>
            <a:r>
              <a:rPr lang="en-US" sz="2400" dirty="0"/>
              <a:t>C</a:t>
            </a:r>
          </a:p>
          <a:p>
            <a:r>
              <a:rPr lang="el-GR" sz="2400" dirty="0"/>
              <a:t>Φάρμακα: Λισινοπρίλη, </a:t>
            </a:r>
            <a:r>
              <a:rPr lang="el-GR" sz="2400" dirty="0" err="1"/>
              <a:t>Λεβετιρακετάμη</a:t>
            </a:r>
            <a:r>
              <a:rPr lang="el-GR" sz="2400" dirty="0"/>
              <a:t>, </a:t>
            </a:r>
            <a:r>
              <a:rPr lang="el-GR" sz="2400" dirty="0" err="1"/>
              <a:t>Πολυβιταμινούχο</a:t>
            </a:r>
            <a:r>
              <a:rPr lang="el-GR" sz="2400" dirty="0"/>
              <a:t> σκεύασμα</a:t>
            </a:r>
            <a:endParaRPr lang="en-US" sz="2400" dirty="0"/>
          </a:p>
          <a:p>
            <a:r>
              <a:rPr lang="en-US" sz="2400" dirty="0"/>
              <a:t>Montreal Cognitive Assessment Score: 25 </a:t>
            </a:r>
            <a:endParaRPr lang="el-GR" sz="2400" dirty="0"/>
          </a:p>
          <a:p>
            <a:pPr marL="457200" lvl="1" indent="0">
              <a:buNone/>
            </a:pPr>
            <a:r>
              <a:rPr lang="en-US" sz="2000" dirty="0"/>
              <a:t>(0-30</a:t>
            </a:r>
            <a:r>
              <a:rPr lang="el-GR" sz="2000" dirty="0"/>
              <a:t>,  </a:t>
            </a:r>
            <a:r>
              <a:rPr lang="el-GR" sz="2000" dirty="0" err="1"/>
              <a:t>κφ</a:t>
            </a:r>
            <a:r>
              <a:rPr lang="el-GR" sz="2000" dirty="0"/>
              <a:t> ≥ 26</a:t>
            </a:r>
            <a:r>
              <a:rPr lang="en-US" sz="2000" dirty="0"/>
              <a:t>)</a:t>
            </a:r>
          </a:p>
          <a:p>
            <a:r>
              <a:rPr lang="el-GR" sz="2400" dirty="0"/>
              <a:t>Αταξική δυσαρθρία</a:t>
            </a:r>
            <a:endParaRPr lang="en-US" sz="2400" dirty="0"/>
          </a:p>
          <a:p>
            <a:r>
              <a:rPr lang="el-GR" sz="2400" dirty="0"/>
              <a:t>Οπτική θηλή / Οπτικά πεδία  </a:t>
            </a:r>
            <a:r>
              <a:rPr lang="el-GR" sz="2400" dirty="0" err="1"/>
              <a:t>κφ</a:t>
            </a:r>
            <a:endParaRPr lang="el-GR" sz="2400" dirty="0"/>
          </a:p>
          <a:p>
            <a:r>
              <a:rPr lang="el-GR" sz="2400" dirty="0"/>
              <a:t>Κόρες οφθαλμών </a:t>
            </a:r>
            <a:r>
              <a:rPr lang="el-GR" sz="2400" dirty="0" err="1"/>
              <a:t>κφ</a:t>
            </a:r>
            <a:endParaRPr lang="el-GR" sz="2400" dirty="0"/>
          </a:p>
          <a:p>
            <a:r>
              <a:rPr lang="el-GR" sz="2400" dirty="0" err="1"/>
              <a:t>Οφθαλμοπάρεση</a:t>
            </a:r>
            <a:endParaRPr lang="en-US" sz="2400" dirty="0"/>
          </a:p>
        </p:txBody>
      </p:sp>
      <p:sp>
        <p:nvSpPr>
          <p:cNvPr id="4" name="Θέση περιεχομένου 3">
            <a:extLst>
              <a:ext uri="{FF2B5EF4-FFF2-40B4-BE49-F238E27FC236}">
                <a16:creationId xmlns:a16="http://schemas.microsoft.com/office/drawing/2014/main" xmlns="" id="{49C60C2B-0504-4CF3-8FAE-53A970F32D6E}"/>
              </a:ext>
            </a:extLst>
          </p:cNvPr>
          <p:cNvSpPr>
            <a:spLocks noGrp="1"/>
          </p:cNvSpPr>
          <p:nvPr>
            <p:ph sz="half" idx="2"/>
          </p:nvPr>
        </p:nvSpPr>
        <p:spPr/>
        <p:txBody>
          <a:bodyPr vert="horz" lIns="0" tIns="45720" rIns="0" bIns="45720" rtlCol="0">
            <a:normAutofit fontScale="70000" lnSpcReduction="20000"/>
          </a:bodyPr>
          <a:lstStyle/>
          <a:p>
            <a:r>
              <a:rPr lang="el-GR" sz="2400" dirty="0"/>
              <a:t>Ήπια αδυναμία απαγωγής ωμικής ζώνης</a:t>
            </a:r>
          </a:p>
          <a:p>
            <a:r>
              <a:rPr lang="el-GR" sz="2400" dirty="0"/>
              <a:t>Μυϊκή ισχύς άκρων </a:t>
            </a:r>
            <a:r>
              <a:rPr lang="el-GR" sz="2400" dirty="0" err="1"/>
              <a:t>κφ</a:t>
            </a:r>
            <a:endParaRPr lang="el-GR" sz="2400" dirty="0"/>
          </a:p>
          <a:p>
            <a:r>
              <a:rPr lang="el-GR" sz="2400" dirty="0"/>
              <a:t>Ήπια δυσμετρία</a:t>
            </a:r>
          </a:p>
          <a:p>
            <a:r>
              <a:rPr lang="el-GR" sz="2400" dirty="0"/>
              <a:t>Αστάθεια σε όρθια θέση</a:t>
            </a:r>
          </a:p>
          <a:p>
            <a:r>
              <a:rPr lang="el-GR" sz="2400" dirty="0"/>
              <a:t>Ήπιο αταξικό βάδισμα</a:t>
            </a:r>
          </a:p>
          <a:p>
            <a:r>
              <a:rPr lang="el-GR" sz="2400" dirty="0"/>
              <a:t>Λοιπή νευρολογική και γενική εξέταση </a:t>
            </a:r>
            <a:r>
              <a:rPr lang="el-GR" sz="2400" dirty="0" err="1"/>
              <a:t>κφ</a:t>
            </a:r>
            <a:endParaRPr lang="en-US" sz="2400" dirty="0"/>
          </a:p>
        </p:txBody>
      </p:sp>
    </p:spTree>
    <p:extLst>
      <p:ext uri="{BB962C8B-B14F-4D97-AF65-F5344CB8AC3E}">
        <p14:creationId xmlns:p14="http://schemas.microsoft.com/office/powerpoint/2010/main" xmlns="" val="4209980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337BDD0-6BC2-476F-A0CE-BF824F70D016}"/>
              </a:ext>
            </a:extLst>
          </p:cNvPr>
          <p:cNvSpPr>
            <a:spLocks noGrp="1"/>
          </p:cNvSpPr>
          <p:nvPr>
            <p:ph type="title"/>
          </p:nvPr>
        </p:nvSpPr>
        <p:spPr/>
        <p:txBody>
          <a:bodyPr>
            <a:normAutofit/>
          </a:bodyPr>
          <a:lstStyle/>
          <a:p>
            <a:r>
              <a:rPr lang="el-GR" sz="4000" dirty="0"/>
              <a:t>Εργαστηριακός έλεγχος</a:t>
            </a:r>
            <a:endParaRPr lang="en-US" sz="4000" dirty="0"/>
          </a:p>
        </p:txBody>
      </p:sp>
      <p:sp>
        <p:nvSpPr>
          <p:cNvPr id="3" name="Θέση περιεχομένου 2">
            <a:extLst>
              <a:ext uri="{FF2B5EF4-FFF2-40B4-BE49-F238E27FC236}">
                <a16:creationId xmlns:a16="http://schemas.microsoft.com/office/drawing/2014/main" xmlns="" id="{563D0172-CF5E-441C-92D7-B870346FEE62}"/>
              </a:ext>
            </a:extLst>
          </p:cNvPr>
          <p:cNvSpPr>
            <a:spLocks noGrp="1"/>
          </p:cNvSpPr>
          <p:nvPr>
            <p:ph idx="1"/>
          </p:nvPr>
        </p:nvSpPr>
        <p:spPr/>
        <p:txBody>
          <a:bodyPr>
            <a:normAutofit lnSpcReduction="10000"/>
          </a:bodyPr>
          <a:lstStyle/>
          <a:p>
            <a:r>
              <a:rPr lang="el-GR" sz="2800" dirty="0"/>
              <a:t>Δευτεροπαθής έλλειψη </a:t>
            </a:r>
            <a:r>
              <a:rPr lang="el-GR" sz="2800" dirty="0" err="1"/>
              <a:t>καρνιτίνης</a:t>
            </a:r>
            <a:r>
              <a:rPr lang="el-GR" sz="2800" dirty="0"/>
              <a:t> (διαιτητικής προέλευσης) </a:t>
            </a:r>
          </a:p>
          <a:p>
            <a:r>
              <a:rPr lang="el-GR" sz="2800" dirty="0"/>
              <a:t>Επίπεδα γαλακτικού οξέος:</a:t>
            </a:r>
          </a:p>
          <a:p>
            <a:pPr lvl="1"/>
            <a:r>
              <a:rPr lang="el-GR" sz="2400" dirty="0"/>
              <a:t>Αρχικά φυσιολογικά</a:t>
            </a:r>
          </a:p>
          <a:p>
            <a:pPr lvl="1"/>
            <a:r>
              <a:rPr lang="el-GR" sz="2400" dirty="0"/>
              <a:t>Στη συνέχεια σταθεροποιήθηκαν σε αυξημένες τιμές (</a:t>
            </a:r>
            <a:r>
              <a:rPr lang="en-US" sz="2400" dirty="0"/>
              <a:t>max 8,3 mmol/Lt</a:t>
            </a:r>
            <a:r>
              <a:rPr lang="el-GR" sz="2400" dirty="0"/>
              <a:t>, όρια </a:t>
            </a:r>
            <a:r>
              <a:rPr lang="en-US" sz="2400" dirty="0"/>
              <a:t>0,5-2,2 mmol/Lt)</a:t>
            </a:r>
            <a:endParaRPr lang="el-GR" sz="2400" dirty="0"/>
          </a:p>
          <a:p>
            <a:r>
              <a:rPr lang="en-US" sz="2800" dirty="0"/>
              <a:t>WBC: 7430/mm</a:t>
            </a:r>
            <a:r>
              <a:rPr lang="en-US" sz="2800" baseline="30000" dirty="0"/>
              <a:t>3</a:t>
            </a:r>
            <a:r>
              <a:rPr lang="en-US" sz="2800" dirty="0"/>
              <a:t> </a:t>
            </a:r>
            <a:endParaRPr lang="el-GR" sz="2800" dirty="0"/>
          </a:p>
          <a:p>
            <a:r>
              <a:rPr lang="en-US" sz="2800" dirty="0"/>
              <a:t>TKE: 16 mm/</a:t>
            </a:r>
            <a:r>
              <a:rPr lang="en-US" sz="2800" dirty="0" err="1"/>
              <a:t>hr</a:t>
            </a:r>
            <a:endParaRPr lang="en-US" sz="2800" dirty="0"/>
          </a:p>
          <a:p>
            <a:r>
              <a:rPr lang="en-US" sz="2800" dirty="0"/>
              <a:t>ANA: 1:40</a:t>
            </a:r>
          </a:p>
          <a:p>
            <a:r>
              <a:rPr lang="en-US" sz="2800" dirty="0"/>
              <a:t>ANCA: -</a:t>
            </a:r>
          </a:p>
          <a:p>
            <a:endParaRPr lang="el-GR" sz="2800" dirty="0"/>
          </a:p>
          <a:p>
            <a:endParaRPr lang="en-US" sz="2800" dirty="0"/>
          </a:p>
          <a:p>
            <a:endParaRPr lang="en-US" sz="2800" dirty="0"/>
          </a:p>
        </p:txBody>
      </p:sp>
    </p:spTree>
    <p:extLst>
      <p:ext uri="{BB962C8B-B14F-4D97-AF65-F5344CB8AC3E}">
        <p14:creationId xmlns:p14="http://schemas.microsoft.com/office/powerpoint/2010/main" xmlns="" val="755097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2AAFA9-BCC6-4B1A-918F-67296EE53755}"/>
              </a:ext>
            </a:extLst>
          </p:cNvPr>
          <p:cNvSpPr>
            <a:spLocks noGrp="1"/>
          </p:cNvSpPr>
          <p:nvPr>
            <p:ph type="ctrTitle"/>
          </p:nvPr>
        </p:nvSpPr>
        <p:spPr/>
        <p:txBody>
          <a:bodyPr/>
          <a:lstStyle/>
          <a:p>
            <a:r>
              <a:rPr lang="el-GR" cap="none" dirty="0"/>
              <a:t>Διαφορική Διάγνωση</a:t>
            </a:r>
            <a:endParaRPr lang="en-US" cap="none" dirty="0"/>
          </a:p>
        </p:txBody>
      </p:sp>
      <p:pic>
        <p:nvPicPr>
          <p:cNvPr id="6" name="Θέση εικόνας 5">
            <a:extLst>
              <a:ext uri="{FF2B5EF4-FFF2-40B4-BE49-F238E27FC236}">
                <a16:creationId xmlns:a16="http://schemas.microsoft.com/office/drawing/2014/main" xmlns="" id="{27C2BC88-C8B6-43B1-A9DF-BBD9A945831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9049" r="19049"/>
          <a:stretch>
            <a:fillRect/>
          </a:stretch>
        </p:blipFill>
        <p:spPr>
          <a:xfrm>
            <a:off x="2503723" y="4051487"/>
            <a:ext cx="2269881" cy="1432500"/>
          </a:xfrm>
        </p:spPr>
      </p:pic>
      <p:pic>
        <p:nvPicPr>
          <p:cNvPr id="9" name="Εικόνα 8">
            <a:extLst>
              <a:ext uri="{FF2B5EF4-FFF2-40B4-BE49-F238E27FC236}">
                <a16:creationId xmlns:a16="http://schemas.microsoft.com/office/drawing/2014/main" xmlns="" id="{C7203806-8BCA-413E-8F83-5E7ACD5B83F7}"/>
              </a:ext>
            </a:extLst>
          </p:cNvPr>
          <p:cNvPicPr>
            <a:picLocks noChangeAspect="1"/>
          </p:cNvPicPr>
          <p:nvPr/>
        </p:nvPicPr>
        <p:blipFill>
          <a:blip r:embed="rId3" cstate="print"/>
          <a:stretch>
            <a:fillRect/>
          </a:stretch>
        </p:blipFill>
        <p:spPr>
          <a:xfrm>
            <a:off x="7252482" y="1224367"/>
            <a:ext cx="4130832" cy="4130832"/>
          </a:xfrm>
          <a:prstGeom prst="rect">
            <a:avLst/>
          </a:prstGeom>
        </p:spPr>
      </p:pic>
    </p:spTree>
    <p:extLst>
      <p:ext uri="{BB962C8B-B14F-4D97-AF65-F5344CB8AC3E}">
        <p14:creationId xmlns:p14="http://schemas.microsoft.com/office/powerpoint/2010/main" xmlns="" val="21696844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xmlns="" id="{A11000A8-CC66-4826-A1D5-4CAE547BB57D}"/>
              </a:ext>
            </a:extLst>
          </p:cNvPr>
          <p:cNvGraphicFramePr>
            <a:graphicFrameLocks noGrp="1"/>
          </p:cNvGraphicFramePr>
          <p:nvPr>
            <p:ph idx="4294967295"/>
            <p:extLst>
              <p:ext uri="{D42A27DB-BD31-4B8C-83A1-F6EECF244321}">
                <p14:modId xmlns:p14="http://schemas.microsoft.com/office/powerpoint/2010/main" xmlns="" val="426154472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122F4EC6-211F-4CA0-A06D-1BEBE27335CC}"/>
              </a:ext>
            </a:extLst>
          </p:cNvPr>
          <p:cNvSpPr txBox="1"/>
          <p:nvPr/>
        </p:nvSpPr>
        <p:spPr>
          <a:xfrm>
            <a:off x="190500" y="266700"/>
            <a:ext cx="2895600" cy="923330"/>
          </a:xfrm>
          <a:prstGeom prst="rect">
            <a:avLst/>
          </a:prstGeom>
          <a:noFill/>
          <a:ln w="38100">
            <a:solidFill>
              <a:srgbClr val="FF0000"/>
            </a:solidFill>
          </a:ln>
        </p:spPr>
        <p:txBody>
          <a:bodyPr wrap="square" rtlCol="0">
            <a:spAutoFit/>
          </a:bodyPr>
          <a:lstStyle/>
          <a:p>
            <a:pPr algn="ctr"/>
            <a:r>
              <a:rPr lang="el-GR" dirty="0"/>
              <a:t>Σημεία/Συμπτώματα πολλά έτη πριν την παρουσίαση του ασθενούς</a:t>
            </a:r>
            <a:endParaRPr lang="en-US" dirty="0"/>
          </a:p>
        </p:txBody>
      </p:sp>
      <p:sp>
        <p:nvSpPr>
          <p:cNvPr id="6" name="TextBox 5">
            <a:extLst>
              <a:ext uri="{FF2B5EF4-FFF2-40B4-BE49-F238E27FC236}">
                <a16:creationId xmlns:a16="http://schemas.microsoft.com/office/drawing/2014/main" xmlns="" id="{34CF6F73-A502-446D-9CA8-A7FB0A0F9964}"/>
              </a:ext>
            </a:extLst>
          </p:cNvPr>
          <p:cNvSpPr txBox="1"/>
          <p:nvPr/>
        </p:nvSpPr>
        <p:spPr>
          <a:xfrm>
            <a:off x="9842500" y="266700"/>
            <a:ext cx="2159000" cy="923330"/>
          </a:xfrm>
          <a:prstGeom prst="rect">
            <a:avLst/>
          </a:prstGeom>
          <a:noFill/>
          <a:ln w="38100">
            <a:solidFill>
              <a:srgbClr val="0070C0"/>
            </a:solidFill>
          </a:ln>
        </p:spPr>
        <p:txBody>
          <a:bodyPr wrap="square" rtlCol="0">
            <a:spAutoFit/>
          </a:bodyPr>
          <a:lstStyle/>
          <a:p>
            <a:pPr algn="ctr"/>
            <a:r>
              <a:rPr lang="el-GR" dirty="0"/>
              <a:t>Ταχεία εξέλιξη συμπτωματολογίας τα τελευταία 2 έτη</a:t>
            </a:r>
            <a:endParaRPr lang="en-US" dirty="0"/>
          </a:p>
        </p:txBody>
      </p:sp>
      <p:sp>
        <p:nvSpPr>
          <p:cNvPr id="7" name="Ορθογώνιο 6">
            <a:extLst>
              <a:ext uri="{FF2B5EF4-FFF2-40B4-BE49-F238E27FC236}">
                <a16:creationId xmlns:a16="http://schemas.microsoft.com/office/drawing/2014/main" xmlns="" id="{F5CB2D40-11DA-4055-B483-4DF2BA3388A4}"/>
              </a:ext>
            </a:extLst>
          </p:cNvPr>
          <p:cNvSpPr/>
          <p:nvPr/>
        </p:nvSpPr>
        <p:spPr>
          <a:xfrm>
            <a:off x="0" y="2971800"/>
            <a:ext cx="4305300" cy="269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xmlns="" id="{4DF038B3-F9D2-476B-AD18-790BCBD737FB}"/>
              </a:ext>
            </a:extLst>
          </p:cNvPr>
          <p:cNvSpPr/>
          <p:nvPr/>
        </p:nvSpPr>
        <p:spPr>
          <a:xfrm>
            <a:off x="8216900" y="3252490"/>
            <a:ext cx="2362200" cy="514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xmlns="" id="{62754954-4309-4A2B-8B20-0F9AA45B0A2C}"/>
              </a:ext>
            </a:extLst>
          </p:cNvPr>
          <p:cNvSpPr/>
          <p:nvPr/>
        </p:nvSpPr>
        <p:spPr>
          <a:xfrm>
            <a:off x="6096000" y="2971799"/>
            <a:ext cx="1790702" cy="113656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xmlns="" id="{25536BB5-5E72-43D1-A1B2-FB2AD8324622}"/>
              </a:ext>
            </a:extLst>
          </p:cNvPr>
          <p:cNvSpPr/>
          <p:nvPr/>
        </p:nvSpPr>
        <p:spPr>
          <a:xfrm>
            <a:off x="8102600" y="2984500"/>
            <a:ext cx="2692400" cy="34163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xmlns="" id="{63063C00-BFB0-43CC-9250-511FBE1715BE}"/>
              </a:ext>
            </a:extLst>
          </p:cNvPr>
          <p:cNvSpPr/>
          <p:nvPr/>
        </p:nvSpPr>
        <p:spPr>
          <a:xfrm>
            <a:off x="0" y="5765800"/>
            <a:ext cx="2032000" cy="355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xmlns="" id="{A5D2C6C1-D009-4AA5-AE06-B68A5499BB76}"/>
              </a:ext>
            </a:extLst>
          </p:cNvPr>
          <p:cNvSpPr/>
          <p:nvPr/>
        </p:nvSpPr>
        <p:spPr>
          <a:xfrm>
            <a:off x="2362200" y="3073400"/>
            <a:ext cx="1841500" cy="914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000761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54B02ED-1EF6-4A12-90E8-C02D6AFDD62D}"/>
                                            </p:graphicEl>
                                          </p:spTgt>
                                        </p:tgtEl>
                                        <p:attrNameLst>
                                          <p:attrName>style.visibility</p:attrName>
                                        </p:attrNameLst>
                                      </p:cBhvr>
                                      <p:to>
                                        <p:strVal val="visible"/>
                                      </p:to>
                                    </p:set>
                                    <p:anim calcmode="lin" valueType="num">
                                      <p:cBhvr additive="base">
                                        <p:cTn id="7" dur="500" fill="hold"/>
                                        <p:tgtEl>
                                          <p:spTgt spid="4">
                                            <p:graphicEl>
                                              <a:dgm id="{D54B02ED-1EF6-4A12-90E8-C02D6AFDD62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54B02ED-1EF6-4A12-90E8-C02D6AFDD62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E5465E57-C165-4219-8D01-2E25339F97E0}"/>
                                            </p:graphicEl>
                                          </p:spTgt>
                                        </p:tgtEl>
                                        <p:attrNameLst>
                                          <p:attrName>style.visibility</p:attrName>
                                        </p:attrNameLst>
                                      </p:cBhvr>
                                      <p:to>
                                        <p:strVal val="visible"/>
                                      </p:to>
                                    </p:set>
                                    <p:anim calcmode="lin" valueType="num">
                                      <p:cBhvr additive="base">
                                        <p:cTn id="13" dur="500" fill="hold"/>
                                        <p:tgtEl>
                                          <p:spTgt spid="4">
                                            <p:graphicEl>
                                              <a:dgm id="{E5465E57-C165-4219-8D01-2E25339F97E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5465E57-C165-4219-8D01-2E25339F97E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833E8889-51BE-4520-87EA-B7A051CF913B}"/>
                                            </p:graphicEl>
                                          </p:spTgt>
                                        </p:tgtEl>
                                        <p:attrNameLst>
                                          <p:attrName>style.visibility</p:attrName>
                                        </p:attrNameLst>
                                      </p:cBhvr>
                                      <p:to>
                                        <p:strVal val="visible"/>
                                      </p:to>
                                    </p:set>
                                    <p:anim calcmode="lin" valueType="num">
                                      <p:cBhvr additive="base">
                                        <p:cTn id="17" dur="500" fill="hold"/>
                                        <p:tgtEl>
                                          <p:spTgt spid="4">
                                            <p:graphicEl>
                                              <a:dgm id="{833E8889-51BE-4520-87EA-B7A051CF913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833E8889-51BE-4520-87EA-B7A051CF913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6B8EEE17-97F1-4337-8386-CA5E0938880C}"/>
                                            </p:graphicEl>
                                          </p:spTgt>
                                        </p:tgtEl>
                                        <p:attrNameLst>
                                          <p:attrName>style.visibility</p:attrName>
                                        </p:attrNameLst>
                                      </p:cBhvr>
                                      <p:to>
                                        <p:strVal val="visible"/>
                                      </p:to>
                                    </p:set>
                                    <p:anim calcmode="lin" valueType="num">
                                      <p:cBhvr additive="base">
                                        <p:cTn id="21" dur="500" fill="hold"/>
                                        <p:tgtEl>
                                          <p:spTgt spid="4">
                                            <p:graphicEl>
                                              <a:dgm id="{6B8EEE17-97F1-4337-8386-CA5E0938880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6B8EEE17-97F1-4337-8386-CA5E0938880C}"/>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43159A80-846B-491D-9A52-8234293F5167}"/>
                                            </p:graphicEl>
                                          </p:spTgt>
                                        </p:tgtEl>
                                        <p:attrNameLst>
                                          <p:attrName>style.visibility</p:attrName>
                                        </p:attrNameLst>
                                      </p:cBhvr>
                                      <p:to>
                                        <p:strVal val="visible"/>
                                      </p:to>
                                    </p:set>
                                    <p:anim calcmode="lin" valueType="num">
                                      <p:cBhvr additive="base">
                                        <p:cTn id="25" dur="500" fill="hold"/>
                                        <p:tgtEl>
                                          <p:spTgt spid="4">
                                            <p:graphicEl>
                                              <a:dgm id="{43159A80-846B-491D-9A52-8234293F516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43159A80-846B-491D-9A52-8234293F5167}"/>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D7C282B2-EF31-4A50-8F26-E3850094D983}"/>
                                            </p:graphicEl>
                                          </p:spTgt>
                                        </p:tgtEl>
                                        <p:attrNameLst>
                                          <p:attrName>style.visibility</p:attrName>
                                        </p:attrNameLst>
                                      </p:cBhvr>
                                      <p:to>
                                        <p:strVal val="visible"/>
                                      </p:to>
                                    </p:set>
                                    <p:anim calcmode="lin" valueType="num">
                                      <p:cBhvr additive="base">
                                        <p:cTn id="29" dur="500" fill="hold"/>
                                        <p:tgtEl>
                                          <p:spTgt spid="4">
                                            <p:graphicEl>
                                              <a:dgm id="{D7C282B2-EF31-4A50-8F26-E3850094D98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D7C282B2-EF31-4A50-8F26-E3850094D983}"/>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graphicEl>
                                              <a:dgm id="{9022B1A9-6D2A-49A9-92B2-CB24B6342C45}"/>
                                            </p:graphicEl>
                                          </p:spTgt>
                                        </p:tgtEl>
                                        <p:attrNameLst>
                                          <p:attrName>style.visibility</p:attrName>
                                        </p:attrNameLst>
                                      </p:cBhvr>
                                      <p:to>
                                        <p:strVal val="visible"/>
                                      </p:to>
                                    </p:set>
                                    <p:anim calcmode="lin" valueType="num">
                                      <p:cBhvr additive="base">
                                        <p:cTn id="33" dur="500" fill="hold"/>
                                        <p:tgtEl>
                                          <p:spTgt spid="4">
                                            <p:graphicEl>
                                              <a:dgm id="{9022B1A9-6D2A-49A9-92B2-CB24B6342C4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9022B1A9-6D2A-49A9-92B2-CB24B6342C45}"/>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CDE1F5CE-F301-4533-8E09-0DBF0E71CE0E}"/>
                                            </p:graphicEl>
                                          </p:spTgt>
                                        </p:tgtEl>
                                        <p:attrNameLst>
                                          <p:attrName>style.visibility</p:attrName>
                                        </p:attrNameLst>
                                      </p:cBhvr>
                                      <p:to>
                                        <p:strVal val="visible"/>
                                      </p:to>
                                    </p:set>
                                    <p:anim calcmode="lin" valueType="num">
                                      <p:cBhvr additive="base">
                                        <p:cTn id="37" dur="500" fill="hold"/>
                                        <p:tgtEl>
                                          <p:spTgt spid="4">
                                            <p:graphicEl>
                                              <a:dgm id="{CDE1F5CE-F301-4533-8E09-0DBF0E71CE0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CDE1F5CE-F301-4533-8E09-0DBF0E71CE0E}"/>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7F31DD21-1D04-450A-9F0C-C5B3EF37CA30}"/>
                                            </p:graphicEl>
                                          </p:spTgt>
                                        </p:tgtEl>
                                        <p:attrNameLst>
                                          <p:attrName>style.visibility</p:attrName>
                                        </p:attrNameLst>
                                      </p:cBhvr>
                                      <p:to>
                                        <p:strVal val="visible"/>
                                      </p:to>
                                    </p:set>
                                    <p:anim calcmode="lin" valueType="num">
                                      <p:cBhvr additive="base">
                                        <p:cTn id="41" dur="500" fill="hold"/>
                                        <p:tgtEl>
                                          <p:spTgt spid="4">
                                            <p:graphicEl>
                                              <a:dgm id="{7F31DD21-1D04-450A-9F0C-C5B3EF37CA30}"/>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7F31DD21-1D04-450A-9F0C-C5B3EF37CA30}"/>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C7223B31-7D76-4E39-8C92-4526DC9A43FD}"/>
                                            </p:graphicEl>
                                          </p:spTgt>
                                        </p:tgtEl>
                                        <p:attrNameLst>
                                          <p:attrName>style.visibility</p:attrName>
                                        </p:attrNameLst>
                                      </p:cBhvr>
                                      <p:to>
                                        <p:strVal val="visible"/>
                                      </p:to>
                                    </p:set>
                                    <p:anim calcmode="lin" valueType="num">
                                      <p:cBhvr additive="base">
                                        <p:cTn id="45" dur="500" fill="hold"/>
                                        <p:tgtEl>
                                          <p:spTgt spid="4">
                                            <p:graphicEl>
                                              <a:dgm id="{C7223B31-7D76-4E39-8C92-4526DC9A43FD}"/>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C7223B31-7D76-4E39-8C92-4526DC9A43FD}"/>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graphicEl>
                                              <a:dgm id="{25AC02DA-4B2D-488A-B3E1-50A85BA09C64}"/>
                                            </p:graphicEl>
                                          </p:spTgt>
                                        </p:tgtEl>
                                        <p:attrNameLst>
                                          <p:attrName>style.visibility</p:attrName>
                                        </p:attrNameLst>
                                      </p:cBhvr>
                                      <p:to>
                                        <p:strVal val="visible"/>
                                      </p:to>
                                    </p:set>
                                    <p:anim calcmode="lin" valueType="num">
                                      <p:cBhvr additive="base">
                                        <p:cTn id="49" dur="500" fill="hold"/>
                                        <p:tgtEl>
                                          <p:spTgt spid="4">
                                            <p:graphicEl>
                                              <a:dgm id="{25AC02DA-4B2D-488A-B3E1-50A85BA09C64}"/>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25AC02DA-4B2D-488A-B3E1-50A85BA09C64}"/>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6C6A442D-FE4C-46BB-8768-5E14E2478537}"/>
                                            </p:graphicEl>
                                          </p:spTgt>
                                        </p:tgtEl>
                                        <p:attrNameLst>
                                          <p:attrName>style.visibility</p:attrName>
                                        </p:attrNameLst>
                                      </p:cBhvr>
                                      <p:to>
                                        <p:strVal val="visible"/>
                                      </p:to>
                                    </p:set>
                                    <p:anim calcmode="lin" valueType="num">
                                      <p:cBhvr additive="base">
                                        <p:cTn id="53" dur="500" fill="hold"/>
                                        <p:tgtEl>
                                          <p:spTgt spid="4">
                                            <p:graphicEl>
                                              <a:dgm id="{6C6A442D-FE4C-46BB-8768-5E14E2478537}"/>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6C6A442D-FE4C-46BB-8768-5E14E2478537}"/>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3D591205-82C5-4729-BD0E-57DC492E9307}"/>
                                            </p:graphicEl>
                                          </p:spTgt>
                                        </p:tgtEl>
                                        <p:attrNameLst>
                                          <p:attrName>style.visibility</p:attrName>
                                        </p:attrNameLst>
                                      </p:cBhvr>
                                      <p:to>
                                        <p:strVal val="visible"/>
                                      </p:to>
                                    </p:set>
                                    <p:anim calcmode="lin" valueType="num">
                                      <p:cBhvr additive="base">
                                        <p:cTn id="57" dur="500" fill="hold"/>
                                        <p:tgtEl>
                                          <p:spTgt spid="4">
                                            <p:graphicEl>
                                              <a:dgm id="{3D591205-82C5-4729-BD0E-57DC492E930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3D591205-82C5-4729-BD0E-57DC492E930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1CDB9581-ADA6-4863-A1FD-E81FF6C6486B}"/>
                                            </p:graphicEl>
                                          </p:spTgt>
                                        </p:tgtEl>
                                        <p:attrNameLst>
                                          <p:attrName>style.visibility</p:attrName>
                                        </p:attrNameLst>
                                      </p:cBhvr>
                                      <p:to>
                                        <p:strVal val="visible"/>
                                      </p:to>
                                    </p:set>
                                    <p:anim calcmode="lin" valueType="num">
                                      <p:cBhvr additive="base">
                                        <p:cTn id="63" dur="500" fill="hold"/>
                                        <p:tgtEl>
                                          <p:spTgt spid="4">
                                            <p:graphicEl>
                                              <a:dgm id="{1CDB9581-ADA6-4863-A1FD-E81FF6C6486B}"/>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1CDB9581-ADA6-4863-A1FD-E81FF6C6486B}"/>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3DB7FF2E-16A8-4D5A-B553-A4F51A06DE48}"/>
                                            </p:graphicEl>
                                          </p:spTgt>
                                        </p:tgtEl>
                                        <p:attrNameLst>
                                          <p:attrName>style.visibility</p:attrName>
                                        </p:attrNameLst>
                                      </p:cBhvr>
                                      <p:to>
                                        <p:strVal val="visible"/>
                                      </p:to>
                                    </p:set>
                                    <p:anim calcmode="lin" valueType="num">
                                      <p:cBhvr additive="base">
                                        <p:cTn id="67" dur="500" fill="hold"/>
                                        <p:tgtEl>
                                          <p:spTgt spid="4">
                                            <p:graphicEl>
                                              <a:dgm id="{3DB7FF2E-16A8-4D5A-B553-A4F51A06DE48}"/>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3DB7FF2E-16A8-4D5A-B553-A4F51A06DE48}"/>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A527378E-073D-4595-8DC2-A833910CB038}"/>
                                            </p:graphicEl>
                                          </p:spTgt>
                                        </p:tgtEl>
                                        <p:attrNameLst>
                                          <p:attrName>style.visibility</p:attrName>
                                        </p:attrNameLst>
                                      </p:cBhvr>
                                      <p:to>
                                        <p:strVal val="visible"/>
                                      </p:to>
                                    </p:set>
                                    <p:anim calcmode="lin" valueType="num">
                                      <p:cBhvr additive="base">
                                        <p:cTn id="71" dur="500" fill="hold"/>
                                        <p:tgtEl>
                                          <p:spTgt spid="4">
                                            <p:graphicEl>
                                              <a:dgm id="{A527378E-073D-4595-8DC2-A833910CB038}"/>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A527378E-073D-4595-8DC2-A833910CB038}"/>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graphicEl>
                                              <a:dgm id="{ACBA0FBF-2D28-4F23-9754-3BC9EB3C324A}"/>
                                            </p:graphicEl>
                                          </p:spTgt>
                                        </p:tgtEl>
                                        <p:attrNameLst>
                                          <p:attrName>style.visibility</p:attrName>
                                        </p:attrNameLst>
                                      </p:cBhvr>
                                      <p:to>
                                        <p:strVal val="visible"/>
                                      </p:to>
                                    </p:set>
                                    <p:anim calcmode="lin" valueType="num">
                                      <p:cBhvr additive="base">
                                        <p:cTn id="75" dur="500" fill="hold"/>
                                        <p:tgtEl>
                                          <p:spTgt spid="4">
                                            <p:graphicEl>
                                              <a:dgm id="{ACBA0FBF-2D28-4F23-9754-3BC9EB3C324A}"/>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graphicEl>
                                              <a:dgm id="{ACBA0FBF-2D28-4F23-9754-3BC9EB3C324A}"/>
                                            </p:graphic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
                                            <p:graphicEl>
                                              <a:dgm id="{8B7678FE-99D3-469A-8427-C8233A442C3C}"/>
                                            </p:graphicEl>
                                          </p:spTgt>
                                        </p:tgtEl>
                                        <p:attrNameLst>
                                          <p:attrName>style.visibility</p:attrName>
                                        </p:attrNameLst>
                                      </p:cBhvr>
                                      <p:to>
                                        <p:strVal val="visible"/>
                                      </p:to>
                                    </p:set>
                                    <p:anim calcmode="lin" valueType="num">
                                      <p:cBhvr additive="base">
                                        <p:cTn id="79" dur="500" fill="hold"/>
                                        <p:tgtEl>
                                          <p:spTgt spid="4">
                                            <p:graphicEl>
                                              <a:dgm id="{8B7678FE-99D3-469A-8427-C8233A442C3C}"/>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graphicEl>
                                              <a:dgm id="{8B7678FE-99D3-469A-8427-C8233A442C3C}"/>
                                            </p:graphic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
                                            <p:graphicEl>
                                              <a:dgm id="{A7FCE260-48ED-43AF-BF78-86E9F9A17302}"/>
                                            </p:graphicEl>
                                          </p:spTgt>
                                        </p:tgtEl>
                                        <p:attrNameLst>
                                          <p:attrName>style.visibility</p:attrName>
                                        </p:attrNameLst>
                                      </p:cBhvr>
                                      <p:to>
                                        <p:strVal val="visible"/>
                                      </p:to>
                                    </p:set>
                                    <p:anim calcmode="lin" valueType="num">
                                      <p:cBhvr additive="base">
                                        <p:cTn id="83" dur="500" fill="hold"/>
                                        <p:tgtEl>
                                          <p:spTgt spid="4">
                                            <p:graphicEl>
                                              <a:dgm id="{A7FCE260-48ED-43AF-BF78-86E9F9A17302}"/>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graphicEl>
                                              <a:dgm id="{A7FCE260-48ED-43AF-BF78-86E9F9A17302}"/>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graphicEl>
                                              <a:dgm id="{992365BA-F7F0-4196-8E13-73478D6223CD}"/>
                                            </p:graphicEl>
                                          </p:spTgt>
                                        </p:tgtEl>
                                        <p:attrNameLst>
                                          <p:attrName>style.visibility</p:attrName>
                                        </p:attrNameLst>
                                      </p:cBhvr>
                                      <p:to>
                                        <p:strVal val="visible"/>
                                      </p:to>
                                    </p:set>
                                    <p:anim calcmode="lin" valueType="num">
                                      <p:cBhvr additive="base">
                                        <p:cTn id="87" dur="500" fill="hold"/>
                                        <p:tgtEl>
                                          <p:spTgt spid="4">
                                            <p:graphicEl>
                                              <a:dgm id="{992365BA-F7F0-4196-8E13-73478D6223CD}"/>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992365BA-F7F0-4196-8E13-73478D6223CD}"/>
                                            </p:graphic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
                                            <p:graphicEl>
                                              <a:dgm id="{C929E699-49C9-47C3-B78E-9870755ED26B}"/>
                                            </p:graphicEl>
                                          </p:spTgt>
                                        </p:tgtEl>
                                        <p:attrNameLst>
                                          <p:attrName>style.visibility</p:attrName>
                                        </p:attrNameLst>
                                      </p:cBhvr>
                                      <p:to>
                                        <p:strVal val="visible"/>
                                      </p:to>
                                    </p:set>
                                    <p:anim calcmode="lin" valueType="num">
                                      <p:cBhvr additive="base">
                                        <p:cTn id="91" dur="500" fill="hold"/>
                                        <p:tgtEl>
                                          <p:spTgt spid="4">
                                            <p:graphicEl>
                                              <a:dgm id="{C929E699-49C9-47C3-B78E-9870755ED26B}"/>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graphicEl>
                                              <a:dgm id="{C929E699-49C9-47C3-B78E-9870755ED26B}"/>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ppt_x</p:attrName>
                                        </p:attrNameLst>
                                      </p:cBhvr>
                                      <p:tavLst>
                                        <p:tav tm="0">
                                          <p:val>
                                            <p:strVal val="#ppt_x"/>
                                          </p:val>
                                        </p:tav>
                                        <p:tav tm="100000">
                                          <p:val>
                                            <p:strVal val="#ppt_x"/>
                                          </p:val>
                                        </p:tav>
                                      </p:tavLst>
                                    </p:anim>
                                    <p:anim calcmode="lin" valueType="num">
                                      <p:cBhvr>
                                        <p:cTn id="99" dur="1000" fill="hold"/>
                                        <p:tgtEl>
                                          <p:spTgt spid="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1000"/>
                                        <p:tgtEl>
                                          <p:spTgt spid="7"/>
                                        </p:tgtEl>
                                      </p:cBhvr>
                                    </p:animEffect>
                                    <p:anim calcmode="lin" valueType="num">
                                      <p:cBhvr>
                                        <p:cTn id="103" dur="1000" fill="hold"/>
                                        <p:tgtEl>
                                          <p:spTgt spid="7"/>
                                        </p:tgtEl>
                                        <p:attrNameLst>
                                          <p:attrName>ppt_x</p:attrName>
                                        </p:attrNameLst>
                                      </p:cBhvr>
                                      <p:tavLst>
                                        <p:tav tm="0">
                                          <p:val>
                                            <p:strVal val="#ppt_x"/>
                                          </p:val>
                                        </p:tav>
                                        <p:tav tm="100000">
                                          <p:val>
                                            <p:strVal val="#ppt_x"/>
                                          </p:val>
                                        </p:tav>
                                      </p:tavLst>
                                    </p:anim>
                                    <p:anim calcmode="lin" valueType="num">
                                      <p:cBhvr>
                                        <p:cTn id="104" dur="1000" fill="hold"/>
                                        <p:tgtEl>
                                          <p:spTgt spid="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1000"/>
                                        <p:tgtEl>
                                          <p:spTgt spid="8"/>
                                        </p:tgtEl>
                                      </p:cBhvr>
                                    </p:animEffect>
                                    <p:anim calcmode="lin" valueType="num">
                                      <p:cBhvr>
                                        <p:cTn id="108" dur="1000" fill="hold"/>
                                        <p:tgtEl>
                                          <p:spTgt spid="8"/>
                                        </p:tgtEl>
                                        <p:attrNameLst>
                                          <p:attrName>ppt_x</p:attrName>
                                        </p:attrNameLst>
                                      </p:cBhvr>
                                      <p:tavLst>
                                        <p:tav tm="0">
                                          <p:val>
                                            <p:strVal val="#ppt_x"/>
                                          </p:val>
                                        </p:tav>
                                        <p:tav tm="100000">
                                          <p:val>
                                            <p:strVal val="#ppt_x"/>
                                          </p:val>
                                        </p:tav>
                                      </p:tavLst>
                                    </p:anim>
                                    <p:anim calcmode="lin" valueType="num">
                                      <p:cBhvr>
                                        <p:cTn id="10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1000"/>
                                        <p:tgtEl>
                                          <p:spTgt spid="9"/>
                                        </p:tgtEl>
                                      </p:cBhvr>
                                    </p:animEffect>
                                    <p:anim calcmode="lin" valueType="num">
                                      <p:cBhvr>
                                        <p:cTn id="115" dur="1000" fill="hold"/>
                                        <p:tgtEl>
                                          <p:spTgt spid="9"/>
                                        </p:tgtEl>
                                        <p:attrNameLst>
                                          <p:attrName>ppt_x</p:attrName>
                                        </p:attrNameLst>
                                      </p:cBhvr>
                                      <p:tavLst>
                                        <p:tav tm="0">
                                          <p:val>
                                            <p:strVal val="#ppt_x"/>
                                          </p:val>
                                        </p:tav>
                                        <p:tav tm="100000">
                                          <p:val>
                                            <p:strVal val="#ppt_x"/>
                                          </p:val>
                                        </p:tav>
                                      </p:tavLst>
                                    </p:anim>
                                    <p:anim calcmode="lin" valueType="num">
                                      <p:cBhvr>
                                        <p:cTn id="116" dur="1000" fill="hold"/>
                                        <p:tgtEl>
                                          <p:spTgt spid="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1000"/>
                                        <p:tgtEl>
                                          <p:spTgt spid="11"/>
                                        </p:tgtEl>
                                      </p:cBhvr>
                                    </p:animEffect>
                                    <p:anim calcmode="lin" valueType="num">
                                      <p:cBhvr>
                                        <p:cTn id="125" dur="1000" fill="hold"/>
                                        <p:tgtEl>
                                          <p:spTgt spid="11"/>
                                        </p:tgtEl>
                                        <p:attrNameLst>
                                          <p:attrName>ppt_x</p:attrName>
                                        </p:attrNameLst>
                                      </p:cBhvr>
                                      <p:tavLst>
                                        <p:tav tm="0">
                                          <p:val>
                                            <p:strVal val="#ppt_x"/>
                                          </p:val>
                                        </p:tav>
                                        <p:tav tm="100000">
                                          <p:val>
                                            <p:strVal val="#ppt_x"/>
                                          </p:val>
                                        </p:tav>
                                      </p:tavLst>
                                    </p:anim>
                                    <p:anim calcmode="lin" valueType="num">
                                      <p:cBhvr>
                                        <p:cTn id="126" dur="1000" fill="hold"/>
                                        <p:tgtEl>
                                          <p:spTgt spid="1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fade">
                                      <p:cBhvr>
                                        <p:cTn id="129" dur="1000"/>
                                        <p:tgtEl>
                                          <p:spTgt spid="12"/>
                                        </p:tgtEl>
                                      </p:cBhvr>
                                    </p:animEffect>
                                    <p:anim calcmode="lin" valueType="num">
                                      <p:cBhvr>
                                        <p:cTn id="130" dur="1000" fill="hold"/>
                                        <p:tgtEl>
                                          <p:spTgt spid="12"/>
                                        </p:tgtEl>
                                        <p:attrNameLst>
                                          <p:attrName>ppt_x</p:attrName>
                                        </p:attrNameLst>
                                      </p:cBhvr>
                                      <p:tavLst>
                                        <p:tav tm="0">
                                          <p:val>
                                            <p:strVal val="#ppt_x"/>
                                          </p:val>
                                        </p:tav>
                                        <p:tav tm="100000">
                                          <p:val>
                                            <p:strVal val="#ppt_x"/>
                                          </p:val>
                                        </p:tav>
                                      </p:tavLst>
                                    </p:anim>
                                    <p:anim calcmode="lin" valueType="num">
                                      <p:cBhvr>
                                        <p:cTn id="131" dur="1000" fill="hold"/>
                                        <p:tgtEl>
                                          <p:spTgt spid="1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6"/>
                                        </p:tgtEl>
                                        <p:attrNameLst>
                                          <p:attrName>style.visibility</p:attrName>
                                        </p:attrNameLst>
                                      </p:cBhvr>
                                      <p:to>
                                        <p:strVal val="visible"/>
                                      </p:to>
                                    </p:set>
                                    <p:animEffect transition="in" filter="fade">
                                      <p:cBhvr>
                                        <p:cTn id="134" dur="1000"/>
                                        <p:tgtEl>
                                          <p:spTgt spid="6"/>
                                        </p:tgtEl>
                                      </p:cBhvr>
                                    </p:animEffect>
                                    <p:anim calcmode="lin" valueType="num">
                                      <p:cBhvr>
                                        <p:cTn id="135" dur="1000" fill="hold"/>
                                        <p:tgtEl>
                                          <p:spTgt spid="6"/>
                                        </p:tgtEl>
                                        <p:attrNameLst>
                                          <p:attrName>ppt_x</p:attrName>
                                        </p:attrNameLst>
                                      </p:cBhvr>
                                      <p:tavLst>
                                        <p:tav tm="0">
                                          <p:val>
                                            <p:strVal val="#ppt_x"/>
                                          </p:val>
                                        </p:tav>
                                        <p:tav tm="100000">
                                          <p:val>
                                            <p:strVal val="#ppt_x"/>
                                          </p:val>
                                        </p:tav>
                                      </p:tavLst>
                                    </p:anim>
                                    <p:anim calcmode="lin" valueType="num">
                                      <p:cBhvr>
                                        <p:cTn id="1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xmlns="" id="{3B5A7515-708C-4001-8A68-1C8FBA4C8853}"/>
              </a:ext>
            </a:extLst>
          </p:cNvPr>
          <p:cNvGraphicFramePr/>
          <p:nvPr>
            <p:extLst>
              <p:ext uri="{D42A27DB-BD31-4B8C-83A1-F6EECF244321}">
                <p14:modId xmlns:p14="http://schemas.microsoft.com/office/powerpoint/2010/main" xmlns="" val="333283535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Ομάδα 2">
            <a:extLst>
              <a:ext uri="{FF2B5EF4-FFF2-40B4-BE49-F238E27FC236}">
                <a16:creationId xmlns:a16="http://schemas.microsoft.com/office/drawing/2014/main" xmlns="" id="{C4EB233A-9596-4E35-A7D7-D33620F322AC}"/>
              </a:ext>
            </a:extLst>
          </p:cNvPr>
          <p:cNvGrpSpPr/>
          <p:nvPr/>
        </p:nvGrpSpPr>
        <p:grpSpPr>
          <a:xfrm>
            <a:off x="850900" y="1092200"/>
            <a:ext cx="11182350" cy="2908300"/>
            <a:chOff x="850900" y="1092200"/>
            <a:chExt cx="11182350" cy="2908300"/>
          </a:xfrm>
        </p:grpSpPr>
        <p:sp>
          <p:nvSpPr>
            <p:cNvPr id="5" name="Ορθογώνιο 4">
              <a:extLst>
                <a:ext uri="{FF2B5EF4-FFF2-40B4-BE49-F238E27FC236}">
                  <a16:creationId xmlns:a16="http://schemas.microsoft.com/office/drawing/2014/main" xmlns="" id="{93CC4F28-1C45-4A09-99A2-0C243099D1C6}"/>
                </a:ext>
              </a:extLst>
            </p:cNvPr>
            <p:cNvSpPr/>
            <p:nvPr/>
          </p:nvSpPr>
          <p:spPr>
            <a:xfrm>
              <a:off x="850900" y="1117600"/>
              <a:ext cx="5511800" cy="2882900"/>
            </a:xfrm>
            <a:prstGeom prst="rect">
              <a:avLst/>
            </a:prstGeom>
            <a:solidFill>
              <a:srgbClr val="92D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Ορθογώνιο 5">
              <a:extLst>
                <a:ext uri="{FF2B5EF4-FFF2-40B4-BE49-F238E27FC236}">
                  <a16:creationId xmlns:a16="http://schemas.microsoft.com/office/drawing/2014/main" xmlns="" id="{A810DD8A-457E-4AB5-8072-544AD6786FB6}"/>
                </a:ext>
              </a:extLst>
            </p:cNvPr>
            <p:cNvSpPr/>
            <p:nvPr/>
          </p:nvSpPr>
          <p:spPr>
            <a:xfrm>
              <a:off x="6997700" y="1092200"/>
              <a:ext cx="5035550" cy="2882900"/>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Ομάδα 3">
            <a:extLst>
              <a:ext uri="{FF2B5EF4-FFF2-40B4-BE49-F238E27FC236}">
                <a16:creationId xmlns:a16="http://schemas.microsoft.com/office/drawing/2014/main" xmlns="" id="{10475EB3-76B2-4F51-BCCE-9BA769DC176A}"/>
              </a:ext>
            </a:extLst>
          </p:cNvPr>
          <p:cNvGrpSpPr/>
          <p:nvPr/>
        </p:nvGrpSpPr>
        <p:grpSpPr>
          <a:xfrm>
            <a:off x="850900" y="5118100"/>
            <a:ext cx="11182350" cy="1460500"/>
            <a:chOff x="850900" y="5118100"/>
            <a:chExt cx="11182350" cy="1460500"/>
          </a:xfrm>
        </p:grpSpPr>
        <p:sp>
          <p:nvSpPr>
            <p:cNvPr id="7" name="Ορθογώνιο 6">
              <a:extLst>
                <a:ext uri="{FF2B5EF4-FFF2-40B4-BE49-F238E27FC236}">
                  <a16:creationId xmlns:a16="http://schemas.microsoft.com/office/drawing/2014/main" xmlns="" id="{9DB1ECA3-1A8E-40F9-94C3-892D4B291ADF}"/>
                </a:ext>
              </a:extLst>
            </p:cNvPr>
            <p:cNvSpPr/>
            <p:nvPr/>
          </p:nvSpPr>
          <p:spPr>
            <a:xfrm>
              <a:off x="850900" y="5118100"/>
              <a:ext cx="5511800" cy="1460500"/>
            </a:xfrm>
            <a:prstGeom prst="rect">
              <a:avLst/>
            </a:prstGeom>
            <a:solidFill>
              <a:srgbClr val="92D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Ορθογώνιο 7">
              <a:extLst>
                <a:ext uri="{FF2B5EF4-FFF2-40B4-BE49-F238E27FC236}">
                  <a16:creationId xmlns:a16="http://schemas.microsoft.com/office/drawing/2014/main" xmlns="" id="{14E302E7-35FE-4228-84DF-79D455B37CB3}"/>
                </a:ext>
              </a:extLst>
            </p:cNvPr>
            <p:cNvSpPr/>
            <p:nvPr/>
          </p:nvSpPr>
          <p:spPr>
            <a:xfrm>
              <a:off x="6997700" y="5118100"/>
              <a:ext cx="5035550" cy="1460500"/>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7048329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3285A9AB-9A49-4399-85F3-66E95926DC89}"/>
                                            </p:graphicEl>
                                          </p:spTgt>
                                        </p:tgtEl>
                                        <p:attrNameLst>
                                          <p:attrName>style.visibility</p:attrName>
                                        </p:attrNameLst>
                                      </p:cBhvr>
                                      <p:to>
                                        <p:strVal val="visible"/>
                                      </p:to>
                                    </p:set>
                                    <p:animEffect transition="in" filter="fade">
                                      <p:cBhvr>
                                        <p:cTn id="7" dur="500"/>
                                        <p:tgtEl>
                                          <p:spTgt spid="2">
                                            <p:graphicEl>
                                              <a:dgm id="{3285A9AB-9A49-4399-85F3-66E95926DC89}"/>
                                            </p:graphic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graphicEl>
                                              <a:dgm id="{B29278DC-7E1B-4E6D-B76B-4474F802F90E}"/>
                                            </p:graphicEl>
                                          </p:spTgt>
                                        </p:tgtEl>
                                        <p:attrNameLst>
                                          <p:attrName>style.visibility</p:attrName>
                                        </p:attrNameLst>
                                      </p:cBhvr>
                                      <p:to>
                                        <p:strVal val="visible"/>
                                      </p:to>
                                    </p:set>
                                    <p:animEffect transition="in" filter="fade">
                                      <p:cBhvr>
                                        <p:cTn id="17" dur="500"/>
                                        <p:tgtEl>
                                          <p:spTgt spid="2">
                                            <p:graphicEl>
                                              <a:dgm id="{B29278DC-7E1B-4E6D-B76B-4474F802F90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AAC28CA2-71FD-48F7-9FCA-B0DD23935278}"/>
                                            </p:graphicEl>
                                          </p:spTgt>
                                        </p:tgtEl>
                                        <p:attrNameLst>
                                          <p:attrName>style.visibility</p:attrName>
                                        </p:attrNameLst>
                                      </p:cBhvr>
                                      <p:to>
                                        <p:strVal val="visible"/>
                                      </p:to>
                                    </p:set>
                                    <p:animEffect transition="in" filter="fade">
                                      <p:cBhvr>
                                        <p:cTn id="22" dur="500"/>
                                        <p:tgtEl>
                                          <p:spTgt spid="2">
                                            <p:graphicEl>
                                              <a:dgm id="{AAC28CA2-71FD-48F7-9FCA-B0DD23935278}"/>
                                            </p:graphicEl>
                                          </p:spTgt>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
                                            <p:graphicEl>
                                              <a:dgm id="{78E9D8B8-3B17-4C9A-BB70-DB3E381002EC}"/>
                                            </p:graphicEl>
                                          </p:spTgt>
                                        </p:tgtEl>
                                        <p:attrNameLst>
                                          <p:attrName>style.visibility</p:attrName>
                                        </p:attrNameLst>
                                      </p:cBhvr>
                                      <p:to>
                                        <p:strVal val="visible"/>
                                      </p:to>
                                    </p:set>
                                    <p:animEffect transition="in" filter="fade">
                                      <p:cBhvr>
                                        <p:cTn id="32" dur="500"/>
                                        <p:tgtEl>
                                          <p:spTgt spid="2">
                                            <p:graphicEl>
                                              <a:dgm id="{78E9D8B8-3B17-4C9A-BB70-DB3E381002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xmlns="" id="{3B5A7515-708C-4001-8A68-1C8FBA4C8853}"/>
              </a:ext>
            </a:extLst>
          </p:cNvPr>
          <p:cNvGraphicFramePr/>
          <p:nvPr>
            <p:extLst>
              <p:ext uri="{D42A27DB-BD31-4B8C-83A1-F6EECF244321}">
                <p14:modId xmlns:p14="http://schemas.microsoft.com/office/powerpoint/2010/main" xmlns="" val="75713143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xmlns="" id="{93CC4F28-1C45-4A09-99A2-0C243099D1C6}"/>
              </a:ext>
            </a:extLst>
          </p:cNvPr>
          <p:cNvSpPr/>
          <p:nvPr/>
        </p:nvSpPr>
        <p:spPr>
          <a:xfrm>
            <a:off x="736954" y="3484412"/>
            <a:ext cx="6660076" cy="1959021"/>
          </a:xfrm>
          <a:prstGeom prst="rect">
            <a:avLst/>
          </a:prstGeom>
          <a:solidFill>
            <a:srgbClr val="92D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Ομάδα 2">
            <a:extLst>
              <a:ext uri="{FF2B5EF4-FFF2-40B4-BE49-F238E27FC236}">
                <a16:creationId xmlns:a16="http://schemas.microsoft.com/office/drawing/2014/main" xmlns="" id="{77D88F0F-5115-4E9F-9B1B-F9D7A6A62BB2}"/>
              </a:ext>
            </a:extLst>
          </p:cNvPr>
          <p:cNvGrpSpPr/>
          <p:nvPr/>
        </p:nvGrpSpPr>
        <p:grpSpPr>
          <a:xfrm>
            <a:off x="736954" y="704003"/>
            <a:ext cx="10468602" cy="1640186"/>
            <a:chOff x="736954" y="704003"/>
            <a:chExt cx="10468602" cy="1640186"/>
          </a:xfrm>
        </p:grpSpPr>
        <p:sp>
          <p:nvSpPr>
            <p:cNvPr id="7" name="Ορθογώνιο 6">
              <a:extLst>
                <a:ext uri="{FF2B5EF4-FFF2-40B4-BE49-F238E27FC236}">
                  <a16:creationId xmlns:a16="http://schemas.microsoft.com/office/drawing/2014/main" xmlns="" id="{9DB1ECA3-1A8E-40F9-94C3-892D4B291ADF}"/>
                </a:ext>
              </a:extLst>
            </p:cNvPr>
            <p:cNvSpPr/>
            <p:nvPr/>
          </p:nvSpPr>
          <p:spPr>
            <a:xfrm>
              <a:off x="736954" y="704003"/>
              <a:ext cx="4352164" cy="1640186"/>
            </a:xfrm>
            <a:prstGeom prst="rect">
              <a:avLst/>
            </a:prstGeom>
            <a:solidFill>
              <a:srgbClr val="92D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Ορθογώνιο 7">
              <a:extLst>
                <a:ext uri="{FF2B5EF4-FFF2-40B4-BE49-F238E27FC236}">
                  <a16:creationId xmlns:a16="http://schemas.microsoft.com/office/drawing/2014/main" xmlns="" id="{14E302E7-35FE-4228-84DF-79D455B37CB3}"/>
                </a:ext>
              </a:extLst>
            </p:cNvPr>
            <p:cNvSpPr/>
            <p:nvPr/>
          </p:nvSpPr>
          <p:spPr>
            <a:xfrm>
              <a:off x="5587882" y="704003"/>
              <a:ext cx="5617674" cy="1454150"/>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Πίνακας 3">
            <a:extLst>
              <a:ext uri="{FF2B5EF4-FFF2-40B4-BE49-F238E27FC236}">
                <a16:creationId xmlns:a16="http://schemas.microsoft.com/office/drawing/2014/main" xmlns="" id="{DCEADF6C-0EA3-4431-9F71-BD914E9F9556}"/>
              </a:ext>
            </a:extLst>
          </p:cNvPr>
          <p:cNvGraphicFramePr>
            <a:graphicFrameLocks noGrp="1"/>
          </p:cNvGraphicFramePr>
          <p:nvPr>
            <p:extLst>
              <p:ext uri="{D42A27DB-BD31-4B8C-83A1-F6EECF244321}">
                <p14:modId xmlns:p14="http://schemas.microsoft.com/office/powerpoint/2010/main" xmlns="" val="4214086553"/>
              </p:ext>
            </p:extLst>
          </p:nvPr>
        </p:nvGraphicFramePr>
        <p:xfrm>
          <a:off x="371196" y="3484412"/>
          <a:ext cx="11455044" cy="2847273"/>
        </p:xfrm>
        <a:graphic>
          <a:graphicData uri="http://schemas.openxmlformats.org/drawingml/2006/table">
            <a:tbl>
              <a:tblPr firstRow="1" bandRow="1">
                <a:tableStyleId>{69CF1AB2-1976-4502-BF36-3FF5EA218861}</a:tableStyleId>
              </a:tblPr>
              <a:tblGrid>
                <a:gridCol w="7112977">
                  <a:extLst>
                    <a:ext uri="{9D8B030D-6E8A-4147-A177-3AD203B41FA5}">
                      <a16:colId xmlns:a16="http://schemas.microsoft.com/office/drawing/2014/main" xmlns="" val="1812919902"/>
                    </a:ext>
                  </a:extLst>
                </a:gridCol>
                <a:gridCol w="4342067">
                  <a:extLst>
                    <a:ext uri="{9D8B030D-6E8A-4147-A177-3AD203B41FA5}">
                      <a16:colId xmlns:a16="http://schemas.microsoft.com/office/drawing/2014/main" xmlns="" val="359577968"/>
                    </a:ext>
                  </a:extLst>
                </a:gridCol>
              </a:tblGrid>
              <a:tr h="441297">
                <a:tc>
                  <a:txBody>
                    <a:bodyPr/>
                    <a:lstStyle/>
                    <a:p>
                      <a:r>
                        <a:rPr lang="en-US" b="1" i="0" dirty="0"/>
                        <a:t>Leigh syndrome</a:t>
                      </a:r>
                    </a:p>
                  </a:txBody>
                  <a:tcPr anchor="ctr"/>
                </a:tc>
                <a:tc>
                  <a:txBody>
                    <a:bodyPr/>
                    <a:lstStyle/>
                    <a:p>
                      <a:r>
                        <a:rPr lang="el-GR" b="0" i="0" dirty="0">
                          <a:solidFill>
                            <a:srgbClr val="FF0000"/>
                          </a:solidFill>
                        </a:rPr>
                        <a:t>Παιδική ηλικία</a:t>
                      </a:r>
                      <a:endParaRPr lang="en-US" b="0" i="0" dirty="0">
                        <a:solidFill>
                          <a:srgbClr val="FF0000"/>
                        </a:solidFill>
                      </a:endParaRPr>
                    </a:p>
                  </a:txBody>
                  <a:tcPr anchor="ctr"/>
                </a:tc>
                <a:extLst>
                  <a:ext uri="{0D108BD9-81ED-4DB2-BD59-A6C34878D82A}">
                    <a16:rowId xmlns:a16="http://schemas.microsoft.com/office/drawing/2014/main" xmlns="" val="275527521"/>
                  </a:ext>
                </a:extLst>
              </a:tr>
              <a:tr h="441297">
                <a:tc>
                  <a:txBody>
                    <a:bodyPr/>
                    <a:lstStyle/>
                    <a:p>
                      <a:r>
                        <a:rPr lang="en-US" sz="1800" b="1" i="0" u="none" strike="noStrike" kern="1200" baseline="0" dirty="0">
                          <a:solidFill>
                            <a:schemeClr val="dk1"/>
                          </a:solidFill>
                          <a:latin typeface="+mn-lt"/>
                          <a:ea typeface="+mn-ea"/>
                          <a:cs typeface="+mn-cs"/>
                        </a:rPr>
                        <a:t>MERRF</a:t>
                      </a:r>
                      <a:r>
                        <a:rPr lang="en-US" sz="1800" b="0" i="0" u="none" strike="noStrike" kern="1200" baseline="0" dirty="0">
                          <a:solidFill>
                            <a:schemeClr val="dk1"/>
                          </a:solidFill>
                          <a:latin typeface="+mn-lt"/>
                          <a:ea typeface="+mn-ea"/>
                          <a:cs typeface="+mn-cs"/>
                        </a:rPr>
                        <a:t> (myoclonic epilepsy with ragged-red fibers)</a:t>
                      </a:r>
                      <a:endParaRPr lang="en-US" dirty="0"/>
                    </a:p>
                  </a:txBody>
                  <a:tcPr anchor="ctr"/>
                </a:tc>
                <a:tc>
                  <a:txBody>
                    <a:bodyPr/>
                    <a:lstStyle/>
                    <a:p>
                      <a:r>
                        <a:rPr lang="el-GR" dirty="0">
                          <a:solidFill>
                            <a:srgbClr val="FF0000"/>
                          </a:solidFill>
                        </a:rPr>
                        <a:t>Κυρίως </a:t>
                      </a:r>
                      <a:r>
                        <a:rPr lang="el-GR" dirty="0" err="1">
                          <a:solidFill>
                            <a:srgbClr val="FF0000"/>
                          </a:solidFill>
                        </a:rPr>
                        <a:t>μυόκλωνος</a:t>
                      </a:r>
                      <a:endParaRPr lang="en-US" dirty="0">
                        <a:solidFill>
                          <a:srgbClr val="FF0000"/>
                        </a:solidFill>
                      </a:endParaRPr>
                    </a:p>
                  </a:txBody>
                  <a:tcPr anchor="ctr"/>
                </a:tc>
                <a:extLst>
                  <a:ext uri="{0D108BD9-81ED-4DB2-BD59-A6C34878D82A}">
                    <a16:rowId xmlns:a16="http://schemas.microsoft.com/office/drawing/2014/main" xmlns="" val="764586899"/>
                  </a:ext>
                </a:extLst>
              </a:tr>
              <a:tr h="441297">
                <a:tc>
                  <a:txBody>
                    <a:bodyPr/>
                    <a:lstStyle/>
                    <a:p>
                      <a:r>
                        <a:rPr lang="en-US" sz="1800" b="1" i="0" u="none" strike="noStrike" kern="1200" baseline="0" dirty="0">
                          <a:solidFill>
                            <a:schemeClr val="dk1"/>
                          </a:solidFill>
                          <a:latin typeface="+mn-lt"/>
                          <a:ea typeface="+mn-ea"/>
                          <a:cs typeface="+mn-cs"/>
                        </a:rPr>
                        <a:t>Kearns–Sayre syndrome</a:t>
                      </a:r>
                      <a:endParaRPr lang="en-US" b="1" dirty="0"/>
                    </a:p>
                  </a:txBody>
                  <a:tcPr anchor="ctr"/>
                </a:tc>
                <a:tc>
                  <a:txBody>
                    <a:bodyPr/>
                    <a:lstStyle/>
                    <a:p>
                      <a:r>
                        <a:rPr lang="el-GR" dirty="0">
                          <a:solidFill>
                            <a:srgbClr val="FF0000"/>
                          </a:solidFill>
                        </a:rPr>
                        <a:t>Σπάνια εστιακά νευρολογικά ελλείματα</a:t>
                      </a:r>
                      <a:endParaRPr lang="en-US" dirty="0">
                        <a:solidFill>
                          <a:srgbClr val="FF0000"/>
                        </a:solidFill>
                      </a:endParaRPr>
                    </a:p>
                  </a:txBody>
                  <a:tcPr anchor="ctr"/>
                </a:tc>
                <a:extLst>
                  <a:ext uri="{0D108BD9-81ED-4DB2-BD59-A6C34878D82A}">
                    <a16:rowId xmlns:a16="http://schemas.microsoft.com/office/drawing/2014/main" xmlns="" val="1349657060"/>
                  </a:ext>
                </a:extLst>
              </a:tr>
              <a:tr h="761691">
                <a:tc>
                  <a:txBody>
                    <a:bodyPr/>
                    <a:lstStyle/>
                    <a:p>
                      <a:r>
                        <a:rPr lang="el-GR" sz="1800" b="1" i="0" u="none" strike="noStrike" kern="1200" baseline="0" dirty="0">
                          <a:solidFill>
                            <a:schemeClr val="dk1"/>
                          </a:solidFill>
                          <a:latin typeface="+mn-lt"/>
                          <a:ea typeface="+mn-ea"/>
                          <a:cs typeface="+mn-cs"/>
                        </a:rPr>
                        <a:t>Μ</a:t>
                      </a:r>
                      <a:r>
                        <a:rPr lang="en-US" sz="1800" b="1" i="0" u="none" strike="noStrike" kern="1200" baseline="0" dirty="0" err="1">
                          <a:solidFill>
                            <a:schemeClr val="dk1"/>
                          </a:solidFill>
                          <a:latin typeface="+mn-lt"/>
                          <a:ea typeface="+mn-ea"/>
                          <a:cs typeface="+mn-cs"/>
                        </a:rPr>
                        <a:t>itochondrial</a:t>
                      </a:r>
                      <a:endParaRPr lang="en-US" sz="1800" b="1" i="0" u="none" strike="noStrike" kern="1200" baseline="0" dirty="0">
                        <a:solidFill>
                          <a:schemeClr val="dk1"/>
                        </a:solidFill>
                        <a:latin typeface="+mn-lt"/>
                        <a:ea typeface="+mn-ea"/>
                        <a:cs typeface="+mn-cs"/>
                      </a:endParaRPr>
                    </a:p>
                    <a:p>
                      <a:r>
                        <a:rPr lang="el-GR" sz="1800" b="1" i="0" u="none" strike="noStrike" kern="1200" baseline="0" dirty="0">
                          <a:solidFill>
                            <a:schemeClr val="dk1"/>
                          </a:solidFill>
                          <a:latin typeface="+mn-lt"/>
                          <a:ea typeface="+mn-ea"/>
                          <a:cs typeface="+mn-cs"/>
                        </a:rPr>
                        <a:t>Ν</a:t>
                      </a:r>
                      <a:r>
                        <a:rPr lang="en-US" sz="1800" b="1" i="0" u="none" strike="noStrike" kern="1200" baseline="0" dirty="0" err="1">
                          <a:solidFill>
                            <a:schemeClr val="dk1"/>
                          </a:solidFill>
                          <a:latin typeface="+mn-lt"/>
                          <a:ea typeface="+mn-ea"/>
                          <a:cs typeface="+mn-cs"/>
                        </a:rPr>
                        <a:t>eurogastrointestinal</a:t>
                      </a:r>
                      <a:r>
                        <a:rPr lang="en-US" sz="1800" b="1" i="0" u="none" strike="noStrike" kern="1200" baseline="0" dirty="0">
                          <a:solidFill>
                            <a:schemeClr val="dk1"/>
                          </a:solidFill>
                          <a:latin typeface="+mn-lt"/>
                          <a:ea typeface="+mn-ea"/>
                          <a:cs typeface="+mn-cs"/>
                        </a:rPr>
                        <a:t> </a:t>
                      </a:r>
                      <a:r>
                        <a:rPr lang="el-GR" sz="1800" b="1" i="0" u="none" strike="noStrike" kern="1200" baseline="0" dirty="0">
                          <a:solidFill>
                            <a:schemeClr val="dk1"/>
                          </a:solidFill>
                          <a:latin typeface="+mn-lt"/>
                          <a:ea typeface="+mn-ea"/>
                          <a:cs typeface="+mn-cs"/>
                        </a:rPr>
                        <a:t>Ε</a:t>
                      </a:r>
                      <a:r>
                        <a:rPr lang="en-US" sz="1800" b="1" i="0" u="none" strike="noStrike" kern="1200" baseline="0" dirty="0" err="1">
                          <a:solidFill>
                            <a:schemeClr val="dk1"/>
                          </a:solidFill>
                          <a:latin typeface="+mn-lt"/>
                          <a:ea typeface="+mn-ea"/>
                          <a:cs typeface="+mn-cs"/>
                        </a:rPr>
                        <a:t>ncephalopathy</a:t>
                      </a:r>
                      <a:endParaRPr lang="en-US" b="1" dirty="0"/>
                    </a:p>
                  </a:txBody>
                  <a:tcPr anchor="ctr"/>
                </a:tc>
                <a:tc>
                  <a:txBody>
                    <a:bodyPr/>
                    <a:lstStyle/>
                    <a:p>
                      <a:r>
                        <a:rPr lang="el-GR" dirty="0">
                          <a:solidFill>
                            <a:srgbClr val="FF0000"/>
                          </a:solidFill>
                        </a:rPr>
                        <a:t>Σημαντική γαστρεντερική σημειολογία</a:t>
                      </a:r>
                      <a:endParaRPr lang="en-US" dirty="0">
                        <a:solidFill>
                          <a:srgbClr val="FF0000"/>
                        </a:solidFill>
                      </a:endParaRPr>
                    </a:p>
                  </a:txBody>
                  <a:tcPr anchor="ctr"/>
                </a:tc>
                <a:extLst>
                  <a:ext uri="{0D108BD9-81ED-4DB2-BD59-A6C34878D82A}">
                    <a16:rowId xmlns:a16="http://schemas.microsoft.com/office/drawing/2014/main" xmlns="" val="1673061644"/>
                  </a:ext>
                </a:extLst>
              </a:tr>
              <a:tr h="761691">
                <a:tc>
                  <a:txBody>
                    <a:bodyPr/>
                    <a:lstStyle/>
                    <a:p>
                      <a:r>
                        <a:rPr lang="en-US" sz="1800" b="1" i="0" u="none" strike="noStrike" kern="1200" baseline="0" dirty="0">
                          <a:solidFill>
                            <a:schemeClr val="dk1"/>
                          </a:solidFill>
                          <a:latin typeface="+mn-lt"/>
                          <a:ea typeface="+mn-ea"/>
                          <a:cs typeface="+mn-cs"/>
                        </a:rPr>
                        <a:t>MELAS</a:t>
                      </a:r>
                      <a:r>
                        <a:rPr lang="en-US" sz="1800" b="0" i="0" u="none" strike="noStrike" kern="1200" baseline="0" dirty="0">
                          <a:solidFill>
                            <a:schemeClr val="dk1"/>
                          </a:solidFill>
                          <a:latin typeface="+mn-lt"/>
                          <a:ea typeface="+mn-ea"/>
                          <a:cs typeface="+mn-cs"/>
                        </a:rPr>
                        <a:t> (mitochondrial </a:t>
                      </a:r>
                      <a:r>
                        <a:rPr lang="en-US" sz="1800" b="0" i="0" u="none" strike="noStrike" kern="1200" baseline="0" dirty="0" err="1">
                          <a:solidFill>
                            <a:schemeClr val="dk1"/>
                          </a:solidFill>
                          <a:latin typeface="+mn-lt"/>
                          <a:ea typeface="+mn-ea"/>
                          <a:cs typeface="+mn-cs"/>
                        </a:rPr>
                        <a:t>encephalomyopathy</a:t>
                      </a:r>
                      <a:r>
                        <a:rPr lang="en-US" sz="1800" b="0" i="0" u="none" strike="noStrike" kern="1200" baseline="0" dirty="0">
                          <a:solidFill>
                            <a:schemeClr val="dk1"/>
                          </a:solidFill>
                          <a:latin typeface="+mn-lt"/>
                          <a:ea typeface="+mn-ea"/>
                          <a:cs typeface="+mn-cs"/>
                        </a:rPr>
                        <a:t>,</a:t>
                      </a:r>
                    </a:p>
                    <a:p>
                      <a:r>
                        <a:rPr lang="en-US" sz="1800" b="0" i="0" u="none" strike="noStrike" kern="1200" baseline="0" dirty="0">
                          <a:solidFill>
                            <a:schemeClr val="dk1"/>
                          </a:solidFill>
                          <a:latin typeface="+mn-lt"/>
                          <a:ea typeface="+mn-ea"/>
                          <a:cs typeface="+mn-cs"/>
                        </a:rPr>
                        <a:t>lactic acidosis, and </a:t>
                      </a:r>
                      <a:r>
                        <a:rPr lang="en-US" sz="1800" b="0" i="0" u="none" strike="noStrike" kern="1200" baseline="0" dirty="0" err="1">
                          <a:solidFill>
                            <a:schemeClr val="dk1"/>
                          </a:solidFill>
                          <a:latin typeface="+mn-lt"/>
                          <a:ea typeface="+mn-ea"/>
                          <a:cs typeface="+mn-cs"/>
                        </a:rPr>
                        <a:t>strokelike</a:t>
                      </a:r>
                      <a:r>
                        <a:rPr lang="en-US" sz="1800" b="0" i="0" u="none" strike="noStrike" kern="1200" baseline="0" dirty="0">
                          <a:solidFill>
                            <a:schemeClr val="dk1"/>
                          </a:solidFill>
                          <a:latin typeface="+mn-lt"/>
                          <a:ea typeface="+mn-ea"/>
                          <a:cs typeface="+mn-cs"/>
                        </a:rPr>
                        <a:t> episodes)</a:t>
                      </a:r>
                      <a:endParaRPr lang="en-US" b="1" dirty="0"/>
                    </a:p>
                  </a:txBody>
                  <a:tcPr anchor="ctr"/>
                </a:tc>
                <a:tc>
                  <a:txBody>
                    <a:bodyPr/>
                    <a:lstStyle/>
                    <a:p>
                      <a:r>
                        <a:rPr lang="el-GR" dirty="0">
                          <a:solidFill>
                            <a:srgbClr val="00B050"/>
                          </a:solidFill>
                        </a:rPr>
                        <a:t>Πιθανή διάγνωση</a:t>
                      </a:r>
                      <a:endParaRPr lang="en-US" dirty="0">
                        <a:solidFill>
                          <a:srgbClr val="00B050"/>
                        </a:solidFill>
                      </a:endParaRPr>
                    </a:p>
                  </a:txBody>
                  <a:tcPr anchor="ctr"/>
                </a:tc>
                <a:extLst>
                  <a:ext uri="{0D108BD9-81ED-4DB2-BD59-A6C34878D82A}">
                    <a16:rowId xmlns:a16="http://schemas.microsoft.com/office/drawing/2014/main" xmlns="" val="836744208"/>
                  </a:ext>
                </a:extLst>
              </a:tr>
            </a:tbl>
          </a:graphicData>
        </a:graphic>
      </p:graphicFrame>
      <p:sp>
        <p:nvSpPr>
          <p:cNvPr id="9" name="Ορθογώνιο 8">
            <a:extLst>
              <a:ext uri="{FF2B5EF4-FFF2-40B4-BE49-F238E27FC236}">
                <a16:creationId xmlns:a16="http://schemas.microsoft.com/office/drawing/2014/main" xmlns="" id="{2D8BC750-BBB5-4CA1-8B2A-7C91CABD0690}"/>
              </a:ext>
            </a:extLst>
          </p:cNvPr>
          <p:cNvSpPr/>
          <p:nvPr/>
        </p:nvSpPr>
        <p:spPr>
          <a:xfrm>
            <a:off x="7511986" y="3484412"/>
            <a:ext cx="4308818" cy="2847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611606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3285A9AB-9A49-4399-85F3-66E95926DC89}"/>
                                            </p:graphicEl>
                                          </p:spTgt>
                                        </p:tgtEl>
                                        <p:attrNameLst>
                                          <p:attrName>style.visibility</p:attrName>
                                        </p:attrNameLst>
                                      </p:cBhvr>
                                      <p:to>
                                        <p:strVal val="visible"/>
                                      </p:to>
                                    </p:set>
                                    <p:animEffect transition="in" filter="fade">
                                      <p:cBhvr>
                                        <p:cTn id="7" dur="500"/>
                                        <p:tgtEl>
                                          <p:spTgt spid="2">
                                            <p:graphicEl>
                                              <a:dgm id="{3285A9AB-9A49-4399-85F3-66E95926DC89}"/>
                                            </p:graphic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B29278DC-7E1B-4E6D-B76B-4474F802F90E}"/>
                                            </p:graphicEl>
                                          </p:spTgt>
                                        </p:tgtEl>
                                        <p:attrNameLst>
                                          <p:attrName>style.visibility</p:attrName>
                                        </p:attrNameLst>
                                      </p:cBhvr>
                                      <p:to>
                                        <p:strVal val="visible"/>
                                      </p:to>
                                    </p:set>
                                    <p:animEffect transition="in" filter="fade">
                                      <p:cBhvr>
                                        <p:cTn id="18" dur="500"/>
                                        <p:tgtEl>
                                          <p:spTgt spid="2">
                                            <p:graphicEl>
                                              <a:dgm id="{B29278DC-7E1B-4E6D-B76B-4474F802F90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AAC28CA2-71FD-48F7-9FCA-B0DD23935278}"/>
                                            </p:graphicEl>
                                          </p:spTgt>
                                        </p:tgtEl>
                                        <p:attrNameLst>
                                          <p:attrName>style.visibility</p:attrName>
                                        </p:attrNameLst>
                                      </p:cBhvr>
                                      <p:to>
                                        <p:strVal val="visible"/>
                                      </p:to>
                                    </p:set>
                                    <p:animEffect transition="in" filter="fade">
                                      <p:cBhvr>
                                        <p:cTn id="23" dur="500"/>
                                        <p:tgtEl>
                                          <p:spTgt spid="2">
                                            <p:graphicEl>
                                              <a:dgm id="{AAC28CA2-71FD-48F7-9FCA-B0DD23935278}"/>
                                            </p:graphicEl>
                                          </p:spTgt>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78E9D8B8-3B17-4C9A-BB70-DB3E381002EC}"/>
                                            </p:graphicEl>
                                          </p:spTgt>
                                        </p:tgtEl>
                                        <p:attrNameLst>
                                          <p:attrName>style.visibility</p:attrName>
                                        </p:attrNameLst>
                                      </p:cBhvr>
                                      <p:to>
                                        <p:strVal val="visible"/>
                                      </p:to>
                                    </p:set>
                                    <p:animEffect transition="in" filter="fade">
                                      <p:cBhvr>
                                        <p:cTn id="34" dur="500"/>
                                        <p:tgtEl>
                                          <p:spTgt spid="2">
                                            <p:graphicEl>
                                              <a:dgm id="{78E9D8B8-3B17-4C9A-BB70-DB3E381002E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9"/>
                                          </p:stCondLst>
                                        </p:cTn>
                                        <p:tgtEl>
                                          <p:spTgt spid="9"/>
                                        </p:tgtEl>
                                        <p:attrNameLst>
                                          <p:attrName>style.visibility</p:attrName>
                                        </p:attrNameLst>
                                      </p:cBhvr>
                                      <p:to>
                                        <p:strVal val="visible"/>
                                      </p:to>
                                    </p:set>
                                  </p:childTnLst>
                                </p:cTn>
                              </p:par>
                            </p:childTnLst>
                          </p:cTn>
                        </p:par>
                        <p:par>
                          <p:cTn id="39" fill="hold">
                            <p:stCondLst>
                              <p:cond delay="1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30000"/>
                                        <p:tgtEl>
                                          <p:spTgt spid="9"/>
                                        </p:tgtEl>
                                        <p:attrNameLst>
                                          <p:attrName>ppt_x</p:attrName>
                                        </p:attrNameLst>
                                      </p:cBhvr>
                                      <p:tavLst>
                                        <p:tav tm="0">
                                          <p:val>
                                            <p:strVal val="ppt_x"/>
                                          </p:val>
                                        </p:tav>
                                        <p:tav tm="100000">
                                          <p:val>
                                            <p:strVal val="ppt_x"/>
                                          </p:val>
                                        </p:tav>
                                      </p:tavLst>
                                    </p:anim>
                                    <p:anim calcmode="lin" valueType="num">
                                      <p:cBhvr additive="base">
                                        <p:cTn id="47" dur="30000"/>
                                        <p:tgtEl>
                                          <p:spTgt spid="9"/>
                                        </p:tgtEl>
                                        <p:attrNameLst>
                                          <p:attrName>ppt_y</p:attrName>
                                        </p:attrNameLst>
                                      </p:cBhvr>
                                      <p:tavLst>
                                        <p:tav tm="0">
                                          <p:val>
                                            <p:strVal val="ppt_y"/>
                                          </p:val>
                                        </p:tav>
                                        <p:tav tm="100000">
                                          <p:val>
                                            <p:strVal val="1+ppt_h/2"/>
                                          </p:val>
                                        </p:tav>
                                      </p:tavLst>
                                    </p:anim>
                                    <p:set>
                                      <p:cBhvr>
                                        <p:cTn id="48" dur="1" fill="hold">
                                          <p:stCondLst>
                                            <p:cond delay="2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5" grpId="0"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D55D52-1E33-4564-AAF8-756A41AAED79}"/>
              </a:ext>
            </a:extLst>
          </p:cNvPr>
          <p:cNvSpPr>
            <a:spLocks noGrp="1"/>
          </p:cNvSpPr>
          <p:nvPr>
            <p:ph type="title"/>
          </p:nvPr>
        </p:nvSpPr>
        <p:spPr/>
        <p:txBody>
          <a:bodyPr>
            <a:normAutofit/>
          </a:bodyPr>
          <a:lstStyle/>
          <a:p>
            <a:r>
              <a:rPr lang="el-GR" sz="4000" dirty="0"/>
              <a:t>Διάγνωση – Βιοψία μυός – Γενετικός έλεγχος</a:t>
            </a:r>
            <a:endParaRPr lang="en-US" sz="4000" dirty="0"/>
          </a:p>
        </p:txBody>
      </p:sp>
      <p:pic>
        <p:nvPicPr>
          <p:cNvPr id="4" name="Θέση περιεχομένου 3">
            <a:extLst>
              <a:ext uri="{FF2B5EF4-FFF2-40B4-BE49-F238E27FC236}">
                <a16:creationId xmlns:a16="http://schemas.microsoft.com/office/drawing/2014/main" xmlns="" id="{BEE7D2A0-ED45-4B3D-9CCB-A6C157FF65D3}"/>
              </a:ext>
            </a:extLst>
          </p:cNvPr>
          <p:cNvPicPr>
            <a:picLocks noGrp="1" noChangeAspect="1"/>
          </p:cNvPicPr>
          <p:nvPr>
            <p:ph idx="1"/>
          </p:nvPr>
        </p:nvPicPr>
        <p:blipFill>
          <a:blip r:embed="rId3" cstate="print"/>
          <a:stretch>
            <a:fillRect/>
          </a:stretch>
        </p:blipFill>
        <p:spPr>
          <a:xfrm>
            <a:off x="0" y="1439466"/>
            <a:ext cx="12192000" cy="5418534"/>
          </a:xfrm>
          <a:prstGeom prst="rect">
            <a:avLst/>
          </a:prstGeom>
        </p:spPr>
      </p:pic>
      <p:sp>
        <p:nvSpPr>
          <p:cNvPr id="5" name="Θέση περιεχομένου 4">
            <a:extLst>
              <a:ext uri="{FF2B5EF4-FFF2-40B4-BE49-F238E27FC236}">
                <a16:creationId xmlns:a16="http://schemas.microsoft.com/office/drawing/2014/main" xmlns="" id="{70FF61F1-B074-4738-B967-F6ED3015D547}"/>
              </a:ext>
            </a:extLst>
          </p:cNvPr>
          <p:cNvSpPr txBox="1">
            <a:spLocks/>
          </p:cNvSpPr>
          <p:nvPr/>
        </p:nvSpPr>
        <p:spPr>
          <a:xfrm>
            <a:off x="850006" y="3007217"/>
            <a:ext cx="10496281" cy="637504"/>
          </a:xfrm>
          <a:prstGeom prst="rect">
            <a:avLst/>
          </a:prstGeom>
          <a:solidFill>
            <a:srgbClr val="0070C0"/>
          </a:solidFill>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r>
              <a:rPr lang="el-GR" sz="2400" dirty="0">
                <a:solidFill>
                  <a:schemeClr val="bg1"/>
                </a:solidFill>
              </a:rPr>
              <a:t>Γονιδιακός έλεγχος θετικός για μετάλλαξη </a:t>
            </a:r>
            <a:r>
              <a:rPr lang="en-US" sz="2400" dirty="0">
                <a:solidFill>
                  <a:schemeClr val="bg1"/>
                </a:solidFill>
              </a:rPr>
              <a:t>m.</a:t>
            </a:r>
            <a:r>
              <a:rPr lang="el-GR" sz="2400" dirty="0">
                <a:solidFill>
                  <a:schemeClr val="bg1"/>
                </a:solidFill>
              </a:rPr>
              <a:t>3243</a:t>
            </a:r>
            <a:r>
              <a:rPr lang="en-US" sz="2400" dirty="0">
                <a:solidFill>
                  <a:schemeClr val="bg1"/>
                </a:solidFill>
              </a:rPr>
              <a:t>A</a:t>
            </a:r>
            <a:r>
              <a:rPr lang="en-US" sz="2400" dirty="0">
                <a:solidFill>
                  <a:schemeClr val="bg1"/>
                </a:solidFill>
                <a:sym typeface="Wingdings" panose="05000000000000000000" pitchFamily="2" charset="2"/>
              </a:rPr>
              <a:t></a:t>
            </a:r>
            <a:r>
              <a:rPr lang="en-US" sz="2400" dirty="0">
                <a:solidFill>
                  <a:schemeClr val="bg1"/>
                </a:solidFill>
              </a:rPr>
              <a:t>G </a:t>
            </a:r>
            <a:r>
              <a:rPr lang="el-GR" sz="2400" dirty="0">
                <a:solidFill>
                  <a:schemeClr val="bg1"/>
                </a:solidFill>
              </a:rPr>
              <a:t>του γονιδίου </a:t>
            </a:r>
            <a:r>
              <a:rPr lang="en-US" sz="2400" dirty="0">
                <a:solidFill>
                  <a:schemeClr val="bg1"/>
                </a:solidFill>
              </a:rPr>
              <a:t>MT-TL1</a:t>
            </a:r>
          </a:p>
        </p:txBody>
      </p:sp>
    </p:spTree>
    <p:extLst>
      <p:ext uri="{BB962C8B-B14F-4D97-AF65-F5344CB8AC3E}">
        <p14:creationId xmlns:p14="http://schemas.microsoft.com/office/powerpoint/2010/main" xmlns="" val="42569544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D55D52-1E33-4564-AAF8-756A41AAED79}"/>
              </a:ext>
            </a:extLst>
          </p:cNvPr>
          <p:cNvSpPr>
            <a:spLocks noGrp="1"/>
          </p:cNvSpPr>
          <p:nvPr>
            <p:ph type="title"/>
          </p:nvPr>
        </p:nvSpPr>
        <p:spPr/>
        <p:txBody>
          <a:bodyPr>
            <a:normAutofit/>
          </a:bodyPr>
          <a:lstStyle/>
          <a:p>
            <a:r>
              <a:rPr lang="en-US" sz="4000" dirty="0"/>
              <a:t>MELAS</a:t>
            </a:r>
            <a:r>
              <a:rPr lang="el-GR" sz="4000" dirty="0"/>
              <a:t> - Χαρακτηριστικά</a:t>
            </a:r>
            <a:endParaRPr lang="en-US" sz="4000" dirty="0"/>
          </a:p>
        </p:txBody>
      </p:sp>
      <p:sp>
        <p:nvSpPr>
          <p:cNvPr id="6" name="Θέση περιεχομένου 5">
            <a:extLst>
              <a:ext uri="{FF2B5EF4-FFF2-40B4-BE49-F238E27FC236}">
                <a16:creationId xmlns:a16="http://schemas.microsoft.com/office/drawing/2014/main" xmlns="" id="{6FB210F7-65C9-4B44-8B8B-0304D16C1410}"/>
              </a:ext>
            </a:extLst>
          </p:cNvPr>
          <p:cNvSpPr>
            <a:spLocks noGrp="1"/>
          </p:cNvSpPr>
          <p:nvPr>
            <p:ph sz="half" idx="2"/>
          </p:nvPr>
        </p:nvSpPr>
        <p:spPr>
          <a:xfrm>
            <a:off x="1104899" y="1794933"/>
            <a:ext cx="9980681" cy="4811929"/>
          </a:xfrm>
        </p:spPr>
        <p:txBody>
          <a:bodyPr>
            <a:normAutofit/>
          </a:bodyPr>
          <a:lstStyle/>
          <a:p>
            <a:r>
              <a:rPr lang="el-GR" sz="3200" dirty="0"/>
              <a:t>Από τα πιο συχνά μιτοχονδριακά νοσήματα</a:t>
            </a:r>
          </a:p>
          <a:p>
            <a:r>
              <a:rPr lang="el-GR" sz="3200" dirty="0"/>
              <a:t>Συχνότητα: 8-236 ασθενείς ανά 100,000 άτομα</a:t>
            </a:r>
          </a:p>
          <a:p>
            <a:r>
              <a:rPr lang="el-GR" sz="3200" dirty="0"/>
              <a:t>Εκδήλωση σε παιδική ή ενήλικη ζωή</a:t>
            </a:r>
          </a:p>
          <a:p>
            <a:r>
              <a:rPr lang="el-GR" sz="3200" dirty="0"/>
              <a:t>Συχνότερη ηλικία έναρξης 20-30 έτη</a:t>
            </a:r>
          </a:p>
          <a:p>
            <a:r>
              <a:rPr lang="el-GR" sz="3200" dirty="0"/>
              <a:t>Εξάρσεις σε καταστάσεις στρες</a:t>
            </a:r>
          </a:p>
          <a:p>
            <a:r>
              <a:rPr lang="el-GR" sz="3200" dirty="0"/>
              <a:t>ΑΕΕ: 40% έως την ηλικία των 40 ετών και 99% συνολικά</a:t>
            </a:r>
          </a:p>
        </p:txBody>
      </p:sp>
    </p:spTree>
    <p:extLst>
      <p:ext uri="{BB962C8B-B14F-4D97-AF65-F5344CB8AC3E}">
        <p14:creationId xmlns:p14="http://schemas.microsoft.com/office/powerpoint/2010/main" xmlns="" val="2094740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13CC7716-CB36-4DB4-8129-4D1DD83B1379}"/>
              </a:ext>
            </a:extLst>
          </p:cNvPr>
          <p:cNvPicPr>
            <a:picLocks noChangeAspect="1"/>
          </p:cNvPicPr>
          <p:nvPr/>
        </p:nvPicPr>
        <p:blipFill>
          <a:blip r:embed="rId2" cstate="print"/>
          <a:stretch>
            <a:fillRect/>
          </a:stretch>
        </p:blipFill>
        <p:spPr>
          <a:xfrm>
            <a:off x="0" y="20451"/>
            <a:ext cx="12192000" cy="6817097"/>
          </a:xfrm>
          <a:prstGeom prst="rect">
            <a:avLst/>
          </a:prstGeom>
        </p:spPr>
      </p:pic>
    </p:spTree>
    <p:extLst>
      <p:ext uri="{BB962C8B-B14F-4D97-AF65-F5344CB8AC3E}">
        <p14:creationId xmlns:p14="http://schemas.microsoft.com/office/powerpoint/2010/main" xmlns="" val="37346269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15F7243-E9C3-425B-BB02-5ED747697A0E}"/>
              </a:ext>
            </a:extLst>
          </p:cNvPr>
          <p:cNvSpPr>
            <a:spLocks noGrp="1"/>
          </p:cNvSpPr>
          <p:nvPr>
            <p:ph type="title"/>
          </p:nvPr>
        </p:nvSpPr>
        <p:spPr/>
        <p:txBody>
          <a:bodyPr>
            <a:normAutofit/>
          </a:bodyPr>
          <a:lstStyle/>
          <a:p>
            <a:r>
              <a:rPr lang="en-US" sz="4000" dirty="0"/>
              <a:t>MELAS</a:t>
            </a:r>
            <a:r>
              <a:rPr lang="el-GR" sz="4000" dirty="0"/>
              <a:t> - Κληρονομικότητα</a:t>
            </a:r>
            <a:endParaRPr lang="en-US" sz="4000" dirty="0"/>
          </a:p>
        </p:txBody>
      </p:sp>
      <p:pic>
        <p:nvPicPr>
          <p:cNvPr id="8" name="Εικόνα 7">
            <a:extLst>
              <a:ext uri="{FF2B5EF4-FFF2-40B4-BE49-F238E27FC236}">
                <a16:creationId xmlns:a16="http://schemas.microsoft.com/office/drawing/2014/main" xmlns="" id="{A82AD201-493D-4DC9-8206-E7CD324194D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97529"/>
            <a:ext cx="12192000" cy="5460471"/>
          </a:xfrm>
          <a:prstGeom prst="rect">
            <a:avLst/>
          </a:prstGeom>
        </p:spPr>
      </p:pic>
    </p:spTree>
    <p:extLst>
      <p:ext uri="{BB962C8B-B14F-4D97-AF65-F5344CB8AC3E}">
        <p14:creationId xmlns:p14="http://schemas.microsoft.com/office/powerpoint/2010/main" xmlns="" val="608610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normAutofit/>
          </a:bodyPr>
          <a:lstStyle/>
          <a:p>
            <a:pPr rtl="0"/>
            <a:r>
              <a:rPr lang="el-GR" sz="4800" dirty="0"/>
              <a:t>Ατομικό Ιστορικό</a:t>
            </a:r>
          </a:p>
        </p:txBody>
      </p:sp>
      <p:sp>
        <p:nvSpPr>
          <p:cNvPr id="14" name="Σύμβολο κράτησης θέσης περιεχομένου 13"/>
          <p:cNvSpPr>
            <a:spLocks noGrp="1"/>
          </p:cNvSpPr>
          <p:nvPr>
            <p:ph idx="1"/>
          </p:nvPr>
        </p:nvSpPr>
        <p:spPr>
          <a:xfrm>
            <a:off x="1104900" y="1600199"/>
            <a:ext cx="9982200" cy="4903631"/>
          </a:xfrm>
        </p:spPr>
        <p:txBody>
          <a:bodyPr rtlCol="0">
            <a:normAutofit fontScale="92500" lnSpcReduction="20000"/>
          </a:bodyPr>
          <a:lstStyle/>
          <a:p>
            <a:pPr rtl="0"/>
            <a:r>
              <a:rPr lang="el-GR" sz="2800" dirty="0"/>
              <a:t>Άνδρας 41 ετών</a:t>
            </a:r>
          </a:p>
          <a:p>
            <a:pPr rtl="0"/>
            <a:r>
              <a:rPr lang="el-GR" sz="2800" dirty="0"/>
              <a:t>Δικηγόρος</a:t>
            </a:r>
          </a:p>
          <a:p>
            <a:r>
              <a:rPr lang="el-GR" sz="2800" dirty="0"/>
              <a:t>Παντρεμένος με 1 μικρό παιδί</a:t>
            </a:r>
          </a:p>
          <a:p>
            <a:pPr rtl="0"/>
            <a:r>
              <a:rPr lang="el-GR" sz="2800" dirty="0"/>
              <a:t>Αλκοόλ: Κοινωνικά</a:t>
            </a:r>
          </a:p>
          <a:p>
            <a:pPr rtl="0"/>
            <a:r>
              <a:rPr lang="el-GR" sz="2800" dirty="0"/>
              <a:t>Κάπνισμα: Περιστασιακά</a:t>
            </a:r>
          </a:p>
          <a:p>
            <a:pPr rtl="0"/>
            <a:r>
              <a:rPr lang="el-GR" sz="2800" dirty="0"/>
              <a:t>1 κρίση ουρικής αρθρίτιδας</a:t>
            </a:r>
          </a:p>
          <a:p>
            <a:pPr rtl="0"/>
            <a:r>
              <a:rPr lang="el-GR" sz="2800" dirty="0"/>
              <a:t>Σε ηλικία 25 ετών:</a:t>
            </a:r>
          </a:p>
          <a:p>
            <a:pPr lvl="1"/>
            <a:r>
              <a:rPr lang="el-GR" sz="2400" dirty="0"/>
              <a:t>Νευροαισθητήρια απώλεια ακοής (ΔΕ&gt;ΑΡ)</a:t>
            </a:r>
          </a:p>
          <a:p>
            <a:pPr lvl="1"/>
            <a:r>
              <a:rPr lang="el-GR" sz="2400" dirty="0"/>
              <a:t>Διάγνωση πρωτεϊνουρίας </a:t>
            </a:r>
          </a:p>
          <a:p>
            <a:r>
              <a:rPr lang="el-GR" sz="2800" dirty="0"/>
              <a:t>Ημικρανίες</a:t>
            </a:r>
          </a:p>
          <a:p>
            <a:pPr lvl="1"/>
            <a:endParaRPr lang="el-GR" sz="24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15F7243-E9C3-425B-BB02-5ED747697A0E}"/>
              </a:ext>
            </a:extLst>
          </p:cNvPr>
          <p:cNvSpPr>
            <a:spLocks noGrp="1"/>
          </p:cNvSpPr>
          <p:nvPr>
            <p:ph type="title"/>
          </p:nvPr>
        </p:nvSpPr>
        <p:spPr/>
        <p:txBody>
          <a:bodyPr>
            <a:normAutofit/>
          </a:bodyPr>
          <a:lstStyle/>
          <a:p>
            <a:r>
              <a:rPr lang="en-US" sz="4000" dirty="0"/>
              <a:t>MELAS</a:t>
            </a:r>
            <a:r>
              <a:rPr lang="el-GR" sz="4000" dirty="0"/>
              <a:t> - Κληρονομικότητα</a:t>
            </a:r>
            <a:endParaRPr lang="en-US" sz="4000" dirty="0"/>
          </a:p>
        </p:txBody>
      </p:sp>
      <p:pic>
        <p:nvPicPr>
          <p:cNvPr id="10" name="Εικόνα 9">
            <a:extLst>
              <a:ext uri="{FF2B5EF4-FFF2-40B4-BE49-F238E27FC236}">
                <a16:creationId xmlns:a16="http://schemas.microsoft.com/office/drawing/2014/main" xmlns="" id="{4F0560E4-F20F-4A9C-BCB6-AB210A4837A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97529"/>
            <a:ext cx="12192000" cy="5460471"/>
          </a:xfrm>
          <a:prstGeom prst="rect">
            <a:avLst/>
          </a:prstGeom>
        </p:spPr>
      </p:pic>
      <p:sp>
        <p:nvSpPr>
          <p:cNvPr id="3" name="Οβάλ 2">
            <a:extLst>
              <a:ext uri="{FF2B5EF4-FFF2-40B4-BE49-F238E27FC236}">
                <a16:creationId xmlns:a16="http://schemas.microsoft.com/office/drawing/2014/main" xmlns="" id="{D459CC23-ECD1-4C54-99FF-CF8AAC812CA9}"/>
              </a:ext>
            </a:extLst>
          </p:cNvPr>
          <p:cNvSpPr/>
          <p:nvPr/>
        </p:nvSpPr>
        <p:spPr>
          <a:xfrm>
            <a:off x="6265333" y="3115733"/>
            <a:ext cx="1134534" cy="1388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Οβάλ 5">
            <a:extLst>
              <a:ext uri="{FF2B5EF4-FFF2-40B4-BE49-F238E27FC236}">
                <a16:creationId xmlns:a16="http://schemas.microsoft.com/office/drawing/2014/main" xmlns="" id="{55FBDD67-704C-4FB6-8FF9-78AD620C42AE}"/>
              </a:ext>
            </a:extLst>
          </p:cNvPr>
          <p:cNvSpPr/>
          <p:nvPr/>
        </p:nvSpPr>
        <p:spPr>
          <a:xfrm>
            <a:off x="3344332" y="4495799"/>
            <a:ext cx="999067" cy="11768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βάλ 6">
            <a:extLst>
              <a:ext uri="{FF2B5EF4-FFF2-40B4-BE49-F238E27FC236}">
                <a16:creationId xmlns:a16="http://schemas.microsoft.com/office/drawing/2014/main" xmlns="" id="{F563A961-BF2A-45A7-851C-0D521750434B}"/>
              </a:ext>
            </a:extLst>
          </p:cNvPr>
          <p:cNvSpPr/>
          <p:nvPr/>
        </p:nvSpPr>
        <p:spPr>
          <a:xfrm>
            <a:off x="4555066" y="4504266"/>
            <a:ext cx="999067" cy="11768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βάλ 8">
            <a:extLst>
              <a:ext uri="{FF2B5EF4-FFF2-40B4-BE49-F238E27FC236}">
                <a16:creationId xmlns:a16="http://schemas.microsoft.com/office/drawing/2014/main" xmlns="" id="{BE48C4B9-564D-42DD-86FA-8E39F2F4918C}"/>
              </a:ext>
            </a:extLst>
          </p:cNvPr>
          <p:cNvSpPr/>
          <p:nvPr/>
        </p:nvSpPr>
        <p:spPr>
          <a:xfrm>
            <a:off x="7476067" y="4495799"/>
            <a:ext cx="999067" cy="11768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βάλ 10">
            <a:extLst>
              <a:ext uri="{FF2B5EF4-FFF2-40B4-BE49-F238E27FC236}">
                <a16:creationId xmlns:a16="http://schemas.microsoft.com/office/drawing/2014/main" xmlns="" id="{4B7799CB-4027-4CD6-A1A2-9B3704D847F3}"/>
              </a:ext>
            </a:extLst>
          </p:cNvPr>
          <p:cNvSpPr/>
          <p:nvPr/>
        </p:nvSpPr>
        <p:spPr>
          <a:xfrm>
            <a:off x="8822267" y="4495799"/>
            <a:ext cx="999067" cy="11768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925149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D55D52-1E33-4564-AAF8-756A41AAED79}"/>
              </a:ext>
            </a:extLst>
          </p:cNvPr>
          <p:cNvSpPr>
            <a:spLocks noGrp="1"/>
          </p:cNvSpPr>
          <p:nvPr>
            <p:ph type="title"/>
          </p:nvPr>
        </p:nvSpPr>
        <p:spPr/>
        <p:txBody>
          <a:bodyPr>
            <a:normAutofit/>
          </a:bodyPr>
          <a:lstStyle/>
          <a:p>
            <a:r>
              <a:rPr lang="el-GR" sz="4000" dirty="0"/>
              <a:t>Αντιμετώπιση ασθενούς</a:t>
            </a:r>
            <a:endParaRPr lang="en-US" sz="4000" dirty="0"/>
          </a:p>
        </p:txBody>
      </p:sp>
      <p:sp>
        <p:nvSpPr>
          <p:cNvPr id="6" name="Θέση περιεχομένου 5">
            <a:extLst>
              <a:ext uri="{FF2B5EF4-FFF2-40B4-BE49-F238E27FC236}">
                <a16:creationId xmlns:a16="http://schemas.microsoft.com/office/drawing/2014/main" xmlns="" id="{6FB210F7-65C9-4B44-8B8B-0304D16C1410}"/>
              </a:ext>
            </a:extLst>
          </p:cNvPr>
          <p:cNvSpPr>
            <a:spLocks noGrp="1"/>
          </p:cNvSpPr>
          <p:nvPr>
            <p:ph idx="1"/>
          </p:nvPr>
        </p:nvSpPr>
        <p:spPr/>
        <p:txBody>
          <a:bodyPr>
            <a:normAutofit fontScale="92500" lnSpcReduction="10000"/>
          </a:bodyPr>
          <a:lstStyle/>
          <a:p>
            <a:r>
              <a:rPr lang="el-GR" sz="2800" dirty="0"/>
              <a:t>Διαιτητικές οδηγίες για αύξηση πρόσληψης θερμίδων</a:t>
            </a:r>
          </a:p>
          <a:p>
            <a:r>
              <a:rPr lang="el-GR" sz="2800" dirty="0"/>
              <a:t>Οδηγίες για άσκηση</a:t>
            </a:r>
          </a:p>
          <a:p>
            <a:r>
              <a:rPr lang="el-GR" sz="2800" dirty="0"/>
              <a:t>Αποφυγή στρεσογόνων παραγόντων</a:t>
            </a:r>
          </a:p>
          <a:p>
            <a:r>
              <a:rPr lang="el-GR" sz="2800" dirty="0"/>
              <a:t>Αποφυγή έκθεσης σε τοξίνες (αλκοόλ, κάπνισμα, φάρμακα όπως </a:t>
            </a:r>
            <a:r>
              <a:rPr lang="el-GR" sz="2800" dirty="0" err="1"/>
              <a:t>αμινογλυκοσίδες</a:t>
            </a:r>
            <a:r>
              <a:rPr lang="el-GR" sz="2800" dirty="0"/>
              <a:t>/</a:t>
            </a:r>
            <a:r>
              <a:rPr lang="el-GR" sz="2800" dirty="0" err="1"/>
              <a:t>λινοζελόδη</a:t>
            </a:r>
            <a:r>
              <a:rPr lang="el-GR" sz="2800" dirty="0"/>
              <a:t>)</a:t>
            </a:r>
          </a:p>
          <a:p>
            <a:r>
              <a:rPr lang="el-GR" sz="2800" dirty="0"/>
              <a:t>Ρύθμιση επιληπτικών κρίσεων με </a:t>
            </a:r>
            <a:r>
              <a:rPr lang="el-GR" sz="2800" dirty="0" err="1"/>
              <a:t>λαμοτριγίνη</a:t>
            </a:r>
            <a:r>
              <a:rPr lang="el-GR" sz="2800" dirty="0"/>
              <a:t> και </a:t>
            </a:r>
            <a:r>
              <a:rPr lang="el-GR" sz="2800" dirty="0" err="1"/>
              <a:t>λεβετιρακετάμη</a:t>
            </a:r>
            <a:endParaRPr lang="el-GR" sz="2800" dirty="0"/>
          </a:p>
          <a:p>
            <a:r>
              <a:rPr lang="el-GR" sz="2800" dirty="0"/>
              <a:t>Χορήγηση παραγόντων/βιταμινών</a:t>
            </a:r>
            <a:r>
              <a:rPr lang="en-US" sz="2800" dirty="0"/>
              <a:t> </a:t>
            </a:r>
            <a:r>
              <a:rPr lang="el-GR" sz="2800" dirty="0"/>
              <a:t>σε σκοπό την αύξηση της παραγωγής </a:t>
            </a:r>
            <a:r>
              <a:rPr lang="en-US" sz="2800" dirty="0"/>
              <a:t>ATP </a:t>
            </a:r>
            <a:r>
              <a:rPr lang="el-GR" sz="2800" dirty="0"/>
              <a:t>και τη μείωση του οξειδωτικού στρες</a:t>
            </a:r>
          </a:p>
          <a:p>
            <a:pPr lvl="1"/>
            <a:r>
              <a:rPr lang="en-US" sz="2400" dirty="0"/>
              <a:t>L-arginine</a:t>
            </a:r>
          </a:p>
          <a:p>
            <a:pPr lvl="1"/>
            <a:r>
              <a:rPr lang="el-GR" sz="2400" dirty="0"/>
              <a:t>Συνένζυμο </a:t>
            </a:r>
            <a:r>
              <a:rPr lang="en-US" sz="2400" dirty="0"/>
              <a:t>Q10</a:t>
            </a:r>
            <a:endParaRPr lang="en-US" sz="2800" dirty="0"/>
          </a:p>
        </p:txBody>
      </p:sp>
    </p:spTree>
    <p:extLst>
      <p:ext uri="{BB962C8B-B14F-4D97-AF65-F5344CB8AC3E}">
        <p14:creationId xmlns:p14="http://schemas.microsoft.com/office/powerpoint/2010/main" xmlns="" val="31170045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xmlns="" id="{B76D036C-194A-4F1A-8851-289F35244C79}"/>
              </a:ext>
            </a:extLst>
          </p:cNvPr>
          <p:cNvSpPr/>
          <p:nvPr/>
        </p:nvSpPr>
        <p:spPr>
          <a:xfrm>
            <a:off x="0" y="1416676"/>
            <a:ext cx="12192000" cy="5441324"/>
          </a:xfrm>
          <a:prstGeom prst="rect">
            <a:avLst/>
          </a:prstGeom>
          <a:blipFill dpi="0" rotWithShape="1">
            <a:blip r:embed="rId2" cstate="print">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3D55D52-1E33-4564-AAF8-756A41AAED79}"/>
              </a:ext>
            </a:extLst>
          </p:cNvPr>
          <p:cNvSpPr>
            <a:spLocks noGrp="1"/>
          </p:cNvSpPr>
          <p:nvPr>
            <p:ph type="title"/>
          </p:nvPr>
        </p:nvSpPr>
        <p:spPr/>
        <p:txBody>
          <a:bodyPr>
            <a:normAutofit/>
          </a:bodyPr>
          <a:lstStyle/>
          <a:p>
            <a:r>
              <a:rPr lang="el-GR" sz="4000" dirty="0"/>
              <a:t>Πορεία ασθενούς</a:t>
            </a:r>
            <a:endParaRPr lang="en-US" sz="4000" dirty="0"/>
          </a:p>
        </p:txBody>
      </p:sp>
      <p:sp>
        <p:nvSpPr>
          <p:cNvPr id="6" name="Θέση περιεχομένου 5">
            <a:extLst>
              <a:ext uri="{FF2B5EF4-FFF2-40B4-BE49-F238E27FC236}">
                <a16:creationId xmlns:a16="http://schemas.microsoft.com/office/drawing/2014/main" xmlns="" id="{6FB210F7-65C9-4B44-8B8B-0304D16C1410}"/>
              </a:ext>
            </a:extLst>
          </p:cNvPr>
          <p:cNvSpPr>
            <a:spLocks noGrp="1"/>
          </p:cNvSpPr>
          <p:nvPr>
            <p:ph idx="1"/>
          </p:nvPr>
        </p:nvSpPr>
        <p:spPr/>
        <p:txBody>
          <a:bodyPr>
            <a:normAutofit fontScale="70000" lnSpcReduction="20000"/>
          </a:bodyPr>
          <a:lstStyle/>
          <a:p>
            <a:r>
              <a:rPr lang="el-GR" sz="2800" dirty="0"/>
              <a:t>1 μήνα αργότερα επανεισαγωγή με επιδείνωση συμπεριφοράς</a:t>
            </a:r>
          </a:p>
          <a:p>
            <a:r>
              <a:rPr lang="el-GR" sz="2800" dirty="0"/>
              <a:t>Συνέχιση </a:t>
            </a:r>
            <a:r>
              <a:rPr lang="en-US" sz="2800" dirty="0" err="1"/>
              <a:t>strokelike</a:t>
            </a:r>
            <a:r>
              <a:rPr lang="el-GR" sz="2800" dirty="0"/>
              <a:t> επεισοδίων</a:t>
            </a:r>
            <a:endParaRPr lang="en-US" sz="2800" dirty="0"/>
          </a:p>
          <a:p>
            <a:r>
              <a:rPr lang="el-GR" sz="2800" dirty="0"/>
              <a:t>Επιδείνωση καχεξίας</a:t>
            </a:r>
          </a:p>
          <a:p>
            <a:r>
              <a:rPr lang="el-GR" sz="2800" dirty="0"/>
              <a:t>Πνευμονία εξ’ </a:t>
            </a:r>
            <a:r>
              <a:rPr lang="el-GR" sz="2800" dirty="0" err="1"/>
              <a:t>εισροφήσεως</a:t>
            </a:r>
            <a:r>
              <a:rPr lang="el-GR" sz="2800" dirty="0"/>
              <a:t> μετά από επιληπτική κρίση</a:t>
            </a:r>
          </a:p>
          <a:p>
            <a:r>
              <a:rPr lang="el-GR" sz="2800" dirty="0"/>
              <a:t>Λοίμωξη ουροποιητικού</a:t>
            </a:r>
          </a:p>
          <a:p>
            <a:r>
              <a:rPr lang="el-GR" sz="2800" dirty="0"/>
              <a:t>Εμφάνιση υποκινησίας ΔΕ κοιλίας με διαστολική δυσλειτουργία και συμφορητική καρδιακή ανεπάρκεια</a:t>
            </a:r>
          </a:p>
          <a:p>
            <a:r>
              <a:rPr lang="el-GR" sz="2800" dirty="0"/>
              <a:t>Υπερτροφία ΑΡ κοιλίας </a:t>
            </a:r>
            <a:r>
              <a:rPr lang="en-US" sz="2800" dirty="0"/>
              <a:t>EF: 21%</a:t>
            </a:r>
          </a:p>
          <a:p>
            <a:r>
              <a:rPr lang="el-GR" sz="2800" dirty="0"/>
              <a:t>Επιθετική διούρηση </a:t>
            </a:r>
            <a:r>
              <a:rPr lang="el-GR" sz="2800" dirty="0">
                <a:sym typeface="Wingdings" panose="05000000000000000000" pitchFamily="2" charset="2"/>
              </a:rPr>
              <a:t> Υποκαλιαιμία, Οξεία νεφρική ανεπάρκεια, Πνευμονικό οίδημα</a:t>
            </a:r>
          </a:p>
          <a:p>
            <a:r>
              <a:rPr lang="el-GR" sz="2800" dirty="0">
                <a:sym typeface="Wingdings" panose="05000000000000000000" pitchFamily="2" charset="2"/>
              </a:rPr>
              <a:t>Απόφαση οικογένειας για παρηγορητική αντιμετώπιση</a:t>
            </a:r>
          </a:p>
          <a:p>
            <a:r>
              <a:rPr lang="el-GR" sz="2800" dirty="0">
                <a:sym typeface="Wingdings" panose="05000000000000000000" pitchFamily="2" charset="2"/>
              </a:rPr>
              <a:t>Απεβίωσε 1 μήνα αργότερα</a:t>
            </a:r>
            <a:endParaRPr lang="en-US" sz="2800" dirty="0"/>
          </a:p>
        </p:txBody>
      </p:sp>
    </p:spTree>
    <p:extLst>
      <p:ext uri="{BB962C8B-B14F-4D97-AF65-F5344CB8AC3E}">
        <p14:creationId xmlns:p14="http://schemas.microsoft.com/office/powerpoint/2010/main" xmlns="" val="39882316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xmlns="" id="{8D4E20C4-8F71-4ABA-980B-DDC16C368A0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4470"/>
            <a:ext cx="12192001" cy="6926016"/>
          </a:xfrm>
          <a:prstGeom prst="rect">
            <a:avLst/>
          </a:prstGeom>
        </p:spPr>
      </p:pic>
      <p:sp>
        <p:nvSpPr>
          <p:cNvPr id="12" name="Ορθογώνιο 11">
            <a:extLst>
              <a:ext uri="{FF2B5EF4-FFF2-40B4-BE49-F238E27FC236}">
                <a16:creationId xmlns:a16="http://schemas.microsoft.com/office/drawing/2014/main" xmlns="" id="{B413C393-7ABF-40F4-B34B-26F55847A95D}"/>
              </a:ext>
            </a:extLst>
          </p:cNvPr>
          <p:cNvSpPr/>
          <p:nvPr/>
        </p:nvSpPr>
        <p:spPr>
          <a:xfrm>
            <a:off x="2803777" y="2292094"/>
            <a:ext cx="3455355"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xmlns="" id="{F4A0F248-B896-453A-B582-853209501834}"/>
              </a:ext>
            </a:extLst>
          </p:cNvPr>
          <p:cNvSpPr/>
          <p:nvPr/>
        </p:nvSpPr>
        <p:spPr>
          <a:xfrm>
            <a:off x="2803777" y="4542642"/>
            <a:ext cx="2540955" cy="4253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11CE7B77-DD2B-440B-BA1C-EE9A21D50EB0}"/>
              </a:ext>
            </a:extLst>
          </p:cNvPr>
          <p:cNvSpPr txBox="1"/>
          <p:nvPr/>
        </p:nvSpPr>
        <p:spPr>
          <a:xfrm>
            <a:off x="672323" y="3298514"/>
            <a:ext cx="2888685" cy="523220"/>
          </a:xfrm>
          <a:prstGeom prst="rect">
            <a:avLst/>
          </a:prstGeom>
          <a:solidFill>
            <a:srgbClr val="FFFFFF"/>
          </a:solidFill>
          <a:ln>
            <a:noFill/>
          </a:ln>
        </p:spPr>
        <p:txBody>
          <a:bodyPr wrap="square" rtlCol="0">
            <a:spAutoFit/>
          </a:bodyPr>
          <a:lstStyle/>
          <a:p>
            <a:r>
              <a:rPr lang="en-US" sz="2800" b="1" dirty="0">
                <a:solidFill>
                  <a:schemeClr val="tx1">
                    <a:lumMod val="50000"/>
                  </a:schemeClr>
                </a:solidFill>
              </a:rPr>
              <a:t>Encephalopathy</a:t>
            </a:r>
            <a:endParaRPr lang="en-US" b="1" dirty="0">
              <a:solidFill>
                <a:schemeClr val="tx1">
                  <a:lumMod val="50000"/>
                </a:schemeClr>
              </a:solidFill>
            </a:endParaRPr>
          </a:p>
        </p:txBody>
      </p:sp>
      <p:sp>
        <p:nvSpPr>
          <p:cNvPr id="16" name="Ορθογώνιο 15">
            <a:extLst>
              <a:ext uri="{FF2B5EF4-FFF2-40B4-BE49-F238E27FC236}">
                <a16:creationId xmlns:a16="http://schemas.microsoft.com/office/drawing/2014/main" xmlns="" id="{C0731943-5F10-46E7-933B-9810B1EAA607}"/>
              </a:ext>
            </a:extLst>
          </p:cNvPr>
          <p:cNvSpPr/>
          <p:nvPr/>
        </p:nvSpPr>
        <p:spPr>
          <a:xfrm>
            <a:off x="732900" y="3298514"/>
            <a:ext cx="2734139"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xmlns="" id="{E20C3A13-A739-4C2D-9574-686E498C65E2}"/>
              </a:ext>
            </a:extLst>
          </p:cNvPr>
          <p:cNvSpPr/>
          <p:nvPr/>
        </p:nvSpPr>
        <p:spPr>
          <a:xfrm>
            <a:off x="588611" y="5110263"/>
            <a:ext cx="2051558" cy="42534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Ορθογώνιο 17">
            <a:extLst>
              <a:ext uri="{FF2B5EF4-FFF2-40B4-BE49-F238E27FC236}">
                <a16:creationId xmlns:a16="http://schemas.microsoft.com/office/drawing/2014/main" xmlns="" id="{E60A6A9B-82A8-44E0-81BB-C0CC6E886219}"/>
              </a:ext>
            </a:extLst>
          </p:cNvPr>
          <p:cNvSpPr/>
          <p:nvPr/>
        </p:nvSpPr>
        <p:spPr>
          <a:xfrm>
            <a:off x="6122944" y="3941734"/>
            <a:ext cx="2016503" cy="42534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Ορθογώνιο 18">
            <a:extLst>
              <a:ext uri="{FF2B5EF4-FFF2-40B4-BE49-F238E27FC236}">
                <a16:creationId xmlns:a16="http://schemas.microsoft.com/office/drawing/2014/main" xmlns="" id="{C877C917-27A6-4E94-A4F9-A1CB26BEC20E}"/>
              </a:ext>
            </a:extLst>
          </p:cNvPr>
          <p:cNvSpPr/>
          <p:nvPr/>
        </p:nvSpPr>
        <p:spPr>
          <a:xfrm>
            <a:off x="6095999" y="1710246"/>
            <a:ext cx="2043449" cy="33749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490881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762489-BF94-4C5D-A91F-A301436C8361}"/>
              </a:ext>
            </a:extLst>
          </p:cNvPr>
          <p:cNvSpPr>
            <a:spLocks noGrp="1"/>
          </p:cNvSpPr>
          <p:nvPr>
            <p:ph type="title"/>
          </p:nvPr>
        </p:nvSpPr>
        <p:spPr/>
        <p:txBody>
          <a:bodyPr>
            <a:normAutofit/>
          </a:bodyPr>
          <a:lstStyle/>
          <a:p>
            <a:r>
              <a:rPr lang="el-GR" sz="4000" dirty="0"/>
              <a:t>Μιτοχονδριακός διαβήτης</a:t>
            </a:r>
            <a:endParaRPr lang="en-US" sz="4000" dirty="0"/>
          </a:p>
        </p:txBody>
      </p:sp>
      <p:sp>
        <p:nvSpPr>
          <p:cNvPr id="3" name="Θέση περιεχομένου 2">
            <a:extLst>
              <a:ext uri="{FF2B5EF4-FFF2-40B4-BE49-F238E27FC236}">
                <a16:creationId xmlns:a16="http://schemas.microsoft.com/office/drawing/2014/main" xmlns="" id="{4B9FB02D-EBB8-4312-9213-484ABB3921BE}"/>
              </a:ext>
            </a:extLst>
          </p:cNvPr>
          <p:cNvSpPr>
            <a:spLocks noGrp="1"/>
          </p:cNvSpPr>
          <p:nvPr>
            <p:ph idx="1"/>
          </p:nvPr>
        </p:nvSpPr>
        <p:spPr>
          <a:xfrm>
            <a:off x="1104900" y="1600200"/>
            <a:ext cx="9982200" cy="5181600"/>
          </a:xfrm>
        </p:spPr>
        <p:txBody>
          <a:bodyPr>
            <a:normAutofit lnSpcReduction="10000"/>
          </a:bodyPr>
          <a:lstStyle/>
          <a:p>
            <a:r>
              <a:rPr lang="en-US" sz="2400" dirty="0"/>
              <a:t>Maternal family history or sensorineural deafness</a:t>
            </a:r>
          </a:p>
          <a:p>
            <a:r>
              <a:rPr lang="en-US" sz="2400" dirty="0"/>
              <a:t>Cardiomyopathy, Epilepsy, Stroke like episodes, Gastrointestinal dysmotility, cerebellar ataxia, pigmentary retinopathy</a:t>
            </a:r>
          </a:p>
          <a:p>
            <a:r>
              <a:rPr lang="en-US" sz="2400" dirty="0"/>
              <a:t>‘Skipped’ generations within a pedigree should not lessen the suspicion</a:t>
            </a:r>
          </a:p>
          <a:p>
            <a:r>
              <a:rPr lang="en-US" sz="2400" dirty="0"/>
              <a:t>It can present at virtually any age, but typically develops in mid-life with an average age-at-onset of 37 or 38 years</a:t>
            </a:r>
          </a:p>
          <a:p>
            <a:r>
              <a:rPr lang="en-US" sz="2400" dirty="0"/>
              <a:t>Lower than average BMI</a:t>
            </a:r>
          </a:p>
          <a:p>
            <a:r>
              <a:rPr lang="en-US" sz="2400" dirty="0"/>
              <a:t>Insulin deficiency &gt; Insulin resistance</a:t>
            </a:r>
          </a:p>
          <a:p>
            <a:r>
              <a:rPr lang="en-US" sz="2400" dirty="0"/>
              <a:t>Progresses rapidly to insulin requirement (2-4 years)</a:t>
            </a:r>
          </a:p>
          <a:p>
            <a:r>
              <a:rPr lang="en-US" sz="2400" dirty="0">
                <a:sym typeface="Wingdings" panose="05000000000000000000" pitchFamily="2" charset="2"/>
              </a:rPr>
              <a:t> </a:t>
            </a:r>
            <a:r>
              <a:rPr lang="en-US" sz="2400" dirty="0"/>
              <a:t>neuropathy and renal disease </a:t>
            </a:r>
            <a:r>
              <a:rPr lang="en-US" sz="2400" dirty="0">
                <a:sym typeface="Wingdings" panose="05000000000000000000" pitchFamily="2" charset="2"/>
              </a:rPr>
              <a:t> </a:t>
            </a:r>
            <a:r>
              <a:rPr lang="en-US" sz="2400" dirty="0"/>
              <a:t>diabetic retinopathy/cataract</a:t>
            </a:r>
          </a:p>
        </p:txBody>
      </p:sp>
    </p:spTree>
    <p:extLst>
      <p:ext uri="{BB962C8B-B14F-4D97-AF65-F5344CB8AC3E}">
        <p14:creationId xmlns:p14="http://schemas.microsoft.com/office/powerpoint/2010/main" xmlns="" val="1660321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normAutofit/>
          </a:bodyPr>
          <a:lstStyle/>
          <a:p>
            <a:r>
              <a:rPr lang="el-GR" sz="4800" dirty="0"/>
              <a:t>Κληρονομικό Ιστορικό</a:t>
            </a:r>
          </a:p>
        </p:txBody>
      </p:sp>
      <p:pic>
        <p:nvPicPr>
          <p:cNvPr id="2" name="Θέση περιεχομένου 1">
            <a:extLst>
              <a:ext uri="{FF2B5EF4-FFF2-40B4-BE49-F238E27FC236}">
                <a16:creationId xmlns:a16="http://schemas.microsoft.com/office/drawing/2014/main" xmlns="" id="{23BFA0CE-9DCB-487F-A24E-D915B7C58874}"/>
              </a:ext>
            </a:extLst>
          </p:cNvPr>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colorTemperature colorTemp="7200"/>
                    </a14:imgEffect>
                  </a14:imgLayer>
                </a14:imgProps>
              </a:ext>
            </a:extLst>
          </a:blip>
          <a:stretch>
            <a:fillRect/>
          </a:stretch>
        </p:blipFill>
        <p:spPr>
          <a:xfrm>
            <a:off x="0" y="1738312"/>
            <a:ext cx="12192517" cy="5119688"/>
          </a:xfrm>
          <a:prstGeom prst="rect">
            <a:avLst/>
          </a:prstGeom>
        </p:spPr>
      </p:pic>
      <p:grpSp>
        <p:nvGrpSpPr>
          <p:cNvPr id="6" name="Ομάδα 5">
            <a:extLst>
              <a:ext uri="{FF2B5EF4-FFF2-40B4-BE49-F238E27FC236}">
                <a16:creationId xmlns:a16="http://schemas.microsoft.com/office/drawing/2014/main" xmlns="" id="{A851FFD3-A0CF-4904-853A-D2F542DB286B}"/>
              </a:ext>
            </a:extLst>
          </p:cNvPr>
          <p:cNvGrpSpPr/>
          <p:nvPr/>
        </p:nvGrpSpPr>
        <p:grpSpPr>
          <a:xfrm>
            <a:off x="2318197" y="3760631"/>
            <a:ext cx="9517488" cy="3021169"/>
            <a:chOff x="2318197" y="3760631"/>
            <a:chExt cx="9517488" cy="3021169"/>
          </a:xfrm>
        </p:grpSpPr>
        <p:sp>
          <p:nvSpPr>
            <p:cNvPr id="3" name="Επεξήγηση: Κάτω βέλος 2">
              <a:extLst>
                <a:ext uri="{FF2B5EF4-FFF2-40B4-BE49-F238E27FC236}">
                  <a16:creationId xmlns:a16="http://schemas.microsoft.com/office/drawing/2014/main" xmlns="" id="{41F5EB22-C0C6-4685-AFA5-AD25CA6B7E31}"/>
                </a:ext>
              </a:extLst>
            </p:cNvPr>
            <p:cNvSpPr/>
            <p:nvPr/>
          </p:nvSpPr>
          <p:spPr>
            <a:xfrm>
              <a:off x="2318197" y="3760631"/>
              <a:ext cx="9517488" cy="1519707"/>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F806E1FA-5A25-41D0-81C1-5C366899B421}"/>
                </a:ext>
              </a:extLst>
            </p:cNvPr>
            <p:cNvSpPr txBox="1"/>
            <p:nvPr/>
          </p:nvSpPr>
          <p:spPr>
            <a:xfrm>
              <a:off x="5837664" y="5304472"/>
              <a:ext cx="3911644" cy="1477328"/>
            </a:xfrm>
            <a:prstGeom prst="rect">
              <a:avLst/>
            </a:prstGeom>
            <a:noFill/>
          </p:spPr>
          <p:txBody>
            <a:bodyPr wrap="square" rtlCol="0">
              <a:spAutoFit/>
            </a:bodyPr>
            <a:lstStyle/>
            <a:p>
              <a:pPr marL="285750" indent="-285750">
                <a:buFont typeface="Arial" panose="020B0604020202020204" pitchFamily="34" charset="0"/>
                <a:buChar char="•"/>
              </a:pPr>
              <a:r>
                <a:rPr lang="el-GR" dirty="0"/>
                <a:t>Ύψος: 150-163 </a:t>
              </a:r>
              <a:r>
                <a:rPr lang="en-US" dirty="0"/>
                <a:t>cm</a:t>
              </a:r>
              <a:endParaRPr lang="el-GR" dirty="0"/>
            </a:p>
            <a:p>
              <a:pPr marL="285750" indent="-285750">
                <a:buFont typeface="Arial" panose="020B0604020202020204" pitchFamily="34" charset="0"/>
                <a:buChar char="•"/>
              </a:pPr>
              <a:r>
                <a:rPr lang="el-GR" dirty="0"/>
                <a:t>Ευερέθιστο έντερο</a:t>
              </a:r>
            </a:p>
            <a:p>
              <a:pPr marL="285750" indent="-285750">
                <a:buFont typeface="Arial" panose="020B0604020202020204" pitchFamily="34" charset="0"/>
                <a:buChar char="•"/>
              </a:pPr>
              <a:r>
                <a:rPr lang="el-GR" dirty="0"/>
                <a:t>Νευροαισθητήρια απώλεια ακοής</a:t>
              </a:r>
            </a:p>
            <a:p>
              <a:pPr marL="285750" indent="-285750">
                <a:buFont typeface="Arial" panose="020B0604020202020204" pitchFamily="34" charset="0"/>
                <a:buChar char="•"/>
              </a:pPr>
              <a:r>
                <a:rPr lang="el-GR" dirty="0"/>
                <a:t>Αγχώδης διαταραχή</a:t>
              </a:r>
            </a:p>
            <a:p>
              <a:pPr marL="285750" indent="-285750">
                <a:buFont typeface="Arial" panose="020B0604020202020204" pitchFamily="34" charset="0"/>
                <a:buChar char="•"/>
              </a:pPr>
              <a:r>
                <a:rPr lang="el-GR" dirty="0"/>
                <a:t>Στίγμα β-θαλασσαιμίας</a:t>
              </a:r>
              <a:endParaRPr lang="en-US" dirty="0"/>
            </a:p>
          </p:txBody>
        </p:sp>
      </p:grpSp>
      <p:sp>
        <p:nvSpPr>
          <p:cNvPr id="5" name="Βέλος: Κάτω 4">
            <a:extLst>
              <a:ext uri="{FF2B5EF4-FFF2-40B4-BE49-F238E27FC236}">
                <a16:creationId xmlns:a16="http://schemas.microsoft.com/office/drawing/2014/main" xmlns="" id="{31994B24-1A5D-4C89-B4B4-88A3B788BB17}"/>
              </a:ext>
            </a:extLst>
          </p:cNvPr>
          <p:cNvSpPr/>
          <p:nvPr/>
        </p:nvSpPr>
        <p:spPr>
          <a:xfrm rot="19436683">
            <a:off x="824863" y="3938911"/>
            <a:ext cx="201769" cy="331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001476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OTLSHAPE_TB_00000000000000000000000000000000_ScaleContainer">
            <a:extLst>
              <a:ext uri="{FF2B5EF4-FFF2-40B4-BE49-F238E27FC236}">
                <a16:creationId xmlns:a16="http://schemas.microsoft.com/office/drawing/2014/main" xmlns="" id="{FB911501-61C7-4AC5-9A1A-74CFD9E3F1F8}"/>
              </a:ext>
            </a:extLst>
          </p:cNvPr>
          <p:cNvSpPr/>
          <p:nvPr>
            <p:custDataLst>
              <p:tags r:id="rId2"/>
            </p:custDataLst>
          </p:nvPr>
        </p:nvSpPr>
        <p:spPr>
          <a:xfrm>
            <a:off x="838200" y="715879"/>
            <a:ext cx="10515600" cy="3810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 name="OTLSHAPE_TB_00000000000000000000000000000000_TimescaleInterval1">
            <a:extLst>
              <a:ext uri="{FF2B5EF4-FFF2-40B4-BE49-F238E27FC236}">
                <a16:creationId xmlns:a16="http://schemas.microsoft.com/office/drawing/2014/main" xmlns="" id="{7218D21B-9097-4797-B420-0BF9D6B310D4}"/>
              </a:ext>
            </a:extLst>
          </p:cNvPr>
          <p:cNvSpPr txBox="1"/>
          <p:nvPr>
            <p:custDataLst>
              <p:tags r:id="rId3"/>
            </p:custDataLst>
          </p:nvPr>
        </p:nvSpPr>
        <p:spPr>
          <a:xfrm>
            <a:off x="106680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01</a:t>
            </a:r>
          </a:p>
        </p:txBody>
      </p:sp>
      <p:cxnSp>
        <p:nvCxnSpPr>
          <p:cNvPr id="718" name="OTLSHAPE_TB_00000000000000000000000000000000_Separator1">
            <a:extLst>
              <a:ext uri="{FF2B5EF4-FFF2-40B4-BE49-F238E27FC236}">
                <a16:creationId xmlns:a16="http://schemas.microsoft.com/office/drawing/2014/main" xmlns="" id="{FFC303A1-10B1-4FB2-8265-BBFC9A1F262C}"/>
              </a:ext>
            </a:extLst>
          </p:cNvPr>
          <p:cNvCxnSpPr/>
          <p:nvPr>
            <p:custDataLst>
              <p:tags r:id="rId4"/>
            </p:custDataLst>
          </p:nvPr>
        </p:nvCxnSpPr>
        <p:spPr>
          <a:xfrm>
            <a:off x="1838283"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9" name="OTLSHAPE_TB_00000000000000000000000000000000_TimescaleInterval2">
            <a:extLst>
              <a:ext uri="{FF2B5EF4-FFF2-40B4-BE49-F238E27FC236}">
                <a16:creationId xmlns:a16="http://schemas.microsoft.com/office/drawing/2014/main" xmlns="" id="{805D2DD8-E03D-41BB-ABB5-1A5940E4E3A6}"/>
              </a:ext>
            </a:extLst>
          </p:cNvPr>
          <p:cNvSpPr txBox="1"/>
          <p:nvPr>
            <p:custDataLst>
              <p:tags r:id="rId5"/>
            </p:custDataLst>
          </p:nvPr>
        </p:nvSpPr>
        <p:spPr>
          <a:xfrm>
            <a:off x="1901783"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03</a:t>
            </a:r>
          </a:p>
        </p:txBody>
      </p:sp>
      <p:cxnSp>
        <p:nvCxnSpPr>
          <p:cNvPr id="720" name="OTLSHAPE_TB_00000000000000000000000000000000_Separator2">
            <a:extLst>
              <a:ext uri="{FF2B5EF4-FFF2-40B4-BE49-F238E27FC236}">
                <a16:creationId xmlns:a16="http://schemas.microsoft.com/office/drawing/2014/main" xmlns="" id="{DEE59223-4413-41DC-AFF3-A0E7507954CA}"/>
              </a:ext>
            </a:extLst>
          </p:cNvPr>
          <p:cNvCxnSpPr/>
          <p:nvPr>
            <p:custDataLst>
              <p:tags r:id="rId6"/>
            </p:custDataLst>
          </p:nvPr>
        </p:nvCxnSpPr>
        <p:spPr>
          <a:xfrm>
            <a:off x="2687181"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1" name="OTLSHAPE_TB_00000000000000000000000000000000_TimescaleInterval3">
            <a:extLst>
              <a:ext uri="{FF2B5EF4-FFF2-40B4-BE49-F238E27FC236}">
                <a16:creationId xmlns:a16="http://schemas.microsoft.com/office/drawing/2014/main" xmlns="" id="{A1A17418-9CB6-411E-A8C3-EBF35A6733A7}"/>
              </a:ext>
            </a:extLst>
          </p:cNvPr>
          <p:cNvSpPr txBox="1"/>
          <p:nvPr>
            <p:custDataLst>
              <p:tags r:id="rId7"/>
            </p:custDataLst>
          </p:nvPr>
        </p:nvSpPr>
        <p:spPr>
          <a:xfrm>
            <a:off x="2750682"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05</a:t>
            </a:r>
          </a:p>
        </p:txBody>
      </p:sp>
      <p:cxnSp>
        <p:nvCxnSpPr>
          <p:cNvPr id="722" name="OTLSHAPE_TB_00000000000000000000000000000000_Separator3">
            <a:extLst>
              <a:ext uri="{FF2B5EF4-FFF2-40B4-BE49-F238E27FC236}">
                <a16:creationId xmlns:a16="http://schemas.microsoft.com/office/drawing/2014/main" xmlns="" id="{15CB5155-D3BF-42E5-894F-58CEB6F0C08B}"/>
              </a:ext>
            </a:extLst>
          </p:cNvPr>
          <p:cNvCxnSpPr/>
          <p:nvPr>
            <p:custDataLst>
              <p:tags r:id="rId8"/>
            </p:custDataLst>
          </p:nvPr>
        </p:nvCxnSpPr>
        <p:spPr>
          <a:xfrm>
            <a:off x="3536080"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3" name="OTLSHAPE_TB_00000000000000000000000000000000_TimescaleInterval4">
            <a:extLst>
              <a:ext uri="{FF2B5EF4-FFF2-40B4-BE49-F238E27FC236}">
                <a16:creationId xmlns:a16="http://schemas.microsoft.com/office/drawing/2014/main" xmlns="" id="{305098FA-FD5A-461F-8E32-0694C91BE709}"/>
              </a:ext>
            </a:extLst>
          </p:cNvPr>
          <p:cNvSpPr txBox="1"/>
          <p:nvPr>
            <p:custDataLst>
              <p:tags r:id="rId9"/>
            </p:custDataLst>
          </p:nvPr>
        </p:nvSpPr>
        <p:spPr>
          <a:xfrm>
            <a:off x="359958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07</a:t>
            </a:r>
          </a:p>
        </p:txBody>
      </p:sp>
      <p:cxnSp>
        <p:nvCxnSpPr>
          <p:cNvPr id="724" name="OTLSHAPE_TB_00000000000000000000000000000000_Separator4">
            <a:extLst>
              <a:ext uri="{FF2B5EF4-FFF2-40B4-BE49-F238E27FC236}">
                <a16:creationId xmlns:a16="http://schemas.microsoft.com/office/drawing/2014/main" xmlns="" id="{9EB221BF-3330-4610-9B04-54DB2662BCAC}"/>
              </a:ext>
            </a:extLst>
          </p:cNvPr>
          <p:cNvCxnSpPr/>
          <p:nvPr>
            <p:custDataLst>
              <p:tags r:id="rId10"/>
            </p:custDataLst>
          </p:nvPr>
        </p:nvCxnSpPr>
        <p:spPr>
          <a:xfrm>
            <a:off x="4398896"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5" name="OTLSHAPE_TB_00000000000000000000000000000000_TimescaleInterval5">
            <a:extLst>
              <a:ext uri="{FF2B5EF4-FFF2-40B4-BE49-F238E27FC236}">
                <a16:creationId xmlns:a16="http://schemas.microsoft.com/office/drawing/2014/main" xmlns="" id="{CC8AF09F-1EC1-445A-9ABA-54E416C96509}"/>
              </a:ext>
            </a:extLst>
          </p:cNvPr>
          <p:cNvSpPr txBox="1"/>
          <p:nvPr>
            <p:custDataLst>
              <p:tags r:id="rId11"/>
            </p:custDataLst>
          </p:nvPr>
        </p:nvSpPr>
        <p:spPr>
          <a:xfrm>
            <a:off x="4462396"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09</a:t>
            </a:r>
          </a:p>
        </p:txBody>
      </p:sp>
      <p:cxnSp>
        <p:nvCxnSpPr>
          <p:cNvPr id="726" name="OTLSHAPE_TB_00000000000000000000000000000000_Separator5">
            <a:extLst>
              <a:ext uri="{FF2B5EF4-FFF2-40B4-BE49-F238E27FC236}">
                <a16:creationId xmlns:a16="http://schemas.microsoft.com/office/drawing/2014/main" xmlns="" id="{70F78226-7513-473C-8143-C9F9EF1A414B}"/>
              </a:ext>
            </a:extLst>
          </p:cNvPr>
          <p:cNvCxnSpPr/>
          <p:nvPr>
            <p:custDataLst>
              <p:tags r:id="rId12"/>
            </p:custDataLst>
          </p:nvPr>
        </p:nvCxnSpPr>
        <p:spPr>
          <a:xfrm>
            <a:off x="5247794"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7" name="OTLSHAPE_TB_00000000000000000000000000000000_TimescaleInterval6">
            <a:extLst>
              <a:ext uri="{FF2B5EF4-FFF2-40B4-BE49-F238E27FC236}">
                <a16:creationId xmlns:a16="http://schemas.microsoft.com/office/drawing/2014/main" xmlns="" id="{581332F1-3DC9-4E1C-A335-291FB9EF8BAD}"/>
              </a:ext>
            </a:extLst>
          </p:cNvPr>
          <p:cNvSpPr txBox="1"/>
          <p:nvPr>
            <p:custDataLst>
              <p:tags r:id="rId13"/>
            </p:custDataLst>
          </p:nvPr>
        </p:nvSpPr>
        <p:spPr>
          <a:xfrm>
            <a:off x="5311295"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11</a:t>
            </a:r>
          </a:p>
        </p:txBody>
      </p:sp>
      <p:cxnSp>
        <p:nvCxnSpPr>
          <p:cNvPr id="728" name="OTLSHAPE_TB_00000000000000000000000000000000_Separator6">
            <a:extLst>
              <a:ext uri="{FF2B5EF4-FFF2-40B4-BE49-F238E27FC236}">
                <a16:creationId xmlns:a16="http://schemas.microsoft.com/office/drawing/2014/main" xmlns="" id="{29D33E4E-451B-4015-B475-C04F2DC34AAF}"/>
              </a:ext>
            </a:extLst>
          </p:cNvPr>
          <p:cNvCxnSpPr/>
          <p:nvPr>
            <p:custDataLst>
              <p:tags r:id="rId14"/>
            </p:custDataLst>
          </p:nvPr>
        </p:nvCxnSpPr>
        <p:spPr>
          <a:xfrm>
            <a:off x="6096693"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9" name="OTLSHAPE_TB_00000000000000000000000000000000_TimescaleInterval7">
            <a:extLst>
              <a:ext uri="{FF2B5EF4-FFF2-40B4-BE49-F238E27FC236}">
                <a16:creationId xmlns:a16="http://schemas.microsoft.com/office/drawing/2014/main" xmlns="" id="{259B566C-77DD-4F68-BE9F-0D4880DBFD30}"/>
              </a:ext>
            </a:extLst>
          </p:cNvPr>
          <p:cNvSpPr txBox="1"/>
          <p:nvPr>
            <p:custDataLst>
              <p:tags r:id="rId15"/>
            </p:custDataLst>
          </p:nvPr>
        </p:nvSpPr>
        <p:spPr>
          <a:xfrm>
            <a:off x="6160193" y="813352"/>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baseline="0" noProof="0">
                <a:ln>
                  <a:noFill/>
                </a:ln>
                <a:solidFill>
                  <a:prstClr val="white"/>
                </a:solidFill>
                <a:effectLst/>
                <a:uLnTx/>
                <a:uFillTx/>
                <a:latin typeface="Calibri" panose="020F0502020204030204" pitchFamily="34" charset="0"/>
                <a:ea typeface="+mn-ea"/>
                <a:cs typeface="+mn-cs"/>
              </a:rPr>
              <a:t>2017</a:t>
            </a:r>
          </a:p>
        </p:txBody>
      </p:sp>
      <p:cxnSp>
        <p:nvCxnSpPr>
          <p:cNvPr id="730" name="OTLSHAPE_TB_00000000000000000000000000000000_Separator7">
            <a:extLst>
              <a:ext uri="{FF2B5EF4-FFF2-40B4-BE49-F238E27FC236}">
                <a16:creationId xmlns:a16="http://schemas.microsoft.com/office/drawing/2014/main" xmlns="" id="{9E98D47C-6124-4D6B-89B3-30E6DA5B53A6}"/>
              </a:ext>
            </a:extLst>
          </p:cNvPr>
          <p:cNvCxnSpPr/>
          <p:nvPr>
            <p:custDataLst>
              <p:tags r:id="rId16"/>
            </p:custDataLst>
          </p:nvPr>
        </p:nvCxnSpPr>
        <p:spPr>
          <a:xfrm>
            <a:off x="6917759"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1" name="OTLSHAPE_TB_00000000000000000000000000000000_TimescaleInterval8">
            <a:extLst>
              <a:ext uri="{FF2B5EF4-FFF2-40B4-BE49-F238E27FC236}">
                <a16:creationId xmlns:a16="http://schemas.microsoft.com/office/drawing/2014/main" xmlns="" id="{991F21E4-859F-457C-9022-EDFD3263FACF}"/>
              </a:ext>
            </a:extLst>
          </p:cNvPr>
          <p:cNvSpPr txBox="1"/>
          <p:nvPr>
            <p:custDataLst>
              <p:tags r:id="rId17"/>
            </p:custDataLst>
          </p:nvPr>
        </p:nvSpPr>
        <p:spPr>
          <a:xfrm>
            <a:off x="698126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03</a:t>
            </a:r>
          </a:p>
        </p:txBody>
      </p:sp>
      <p:cxnSp>
        <p:nvCxnSpPr>
          <p:cNvPr id="732" name="OTLSHAPE_TB_00000000000000000000000000000000_Separator8">
            <a:extLst>
              <a:ext uri="{FF2B5EF4-FFF2-40B4-BE49-F238E27FC236}">
                <a16:creationId xmlns:a16="http://schemas.microsoft.com/office/drawing/2014/main" xmlns="" id="{D036DB54-1A3F-45DA-8282-6C055460B965}"/>
              </a:ext>
            </a:extLst>
          </p:cNvPr>
          <p:cNvCxnSpPr/>
          <p:nvPr>
            <p:custDataLst>
              <p:tags r:id="rId18"/>
            </p:custDataLst>
          </p:nvPr>
        </p:nvCxnSpPr>
        <p:spPr>
          <a:xfrm>
            <a:off x="7766658"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3" name="OTLSHAPE_TB_00000000000000000000000000000000_TimescaleInterval9">
            <a:extLst>
              <a:ext uri="{FF2B5EF4-FFF2-40B4-BE49-F238E27FC236}">
                <a16:creationId xmlns:a16="http://schemas.microsoft.com/office/drawing/2014/main" xmlns="" id="{FA6D1BC4-9C23-4C98-BAE6-C64921B18AB4}"/>
              </a:ext>
            </a:extLst>
          </p:cNvPr>
          <p:cNvSpPr txBox="1"/>
          <p:nvPr>
            <p:custDataLst>
              <p:tags r:id="rId19"/>
            </p:custDataLst>
          </p:nvPr>
        </p:nvSpPr>
        <p:spPr>
          <a:xfrm>
            <a:off x="7830158"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05</a:t>
            </a:r>
          </a:p>
        </p:txBody>
      </p:sp>
      <p:cxnSp>
        <p:nvCxnSpPr>
          <p:cNvPr id="734" name="OTLSHAPE_TB_00000000000000000000000000000000_Separator9">
            <a:extLst>
              <a:ext uri="{FF2B5EF4-FFF2-40B4-BE49-F238E27FC236}">
                <a16:creationId xmlns:a16="http://schemas.microsoft.com/office/drawing/2014/main" xmlns="" id="{7DB3A1AB-D95C-40B6-A9BC-F467B2AA503E}"/>
              </a:ext>
            </a:extLst>
          </p:cNvPr>
          <p:cNvCxnSpPr/>
          <p:nvPr>
            <p:custDataLst>
              <p:tags r:id="rId20"/>
            </p:custDataLst>
          </p:nvPr>
        </p:nvCxnSpPr>
        <p:spPr>
          <a:xfrm>
            <a:off x="8615557"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5" name="OTLSHAPE_TB_00000000000000000000000000000000_TimescaleInterval10">
            <a:extLst>
              <a:ext uri="{FF2B5EF4-FFF2-40B4-BE49-F238E27FC236}">
                <a16:creationId xmlns:a16="http://schemas.microsoft.com/office/drawing/2014/main" xmlns="" id="{2AB65228-7CCC-4CED-86FB-CAAEF4509259}"/>
              </a:ext>
            </a:extLst>
          </p:cNvPr>
          <p:cNvSpPr txBox="1"/>
          <p:nvPr>
            <p:custDataLst>
              <p:tags r:id="rId21"/>
            </p:custDataLst>
          </p:nvPr>
        </p:nvSpPr>
        <p:spPr>
          <a:xfrm>
            <a:off x="8679057"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07</a:t>
            </a:r>
          </a:p>
        </p:txBody>
      </p:sp>
      <p:cxnSp>
        <p:nvCxnSpPr>
          <p:cNvPr id="736" name="OTLSHAPE_TB_00000000000000000000000000000000_Separator10">
            <a:extLst>
              <a:ext uri="{FF2B5EF4-FFF2-40B4-BE49-F238E27FC236}">
                <a16:creationId xmlns:a16="http://schemas.microsoft.com/office/drawing/2014/main" xmlns="" id="{05AB9DD9-F75F-4F10-8367-971C7CB30342}"/>
              </a:ext>
            </a:extLst>
          </p:cNvPr>
          <p:cNvCxnSpPr/>
          <p:nvPr>
            <p:custDataLst>
              <p:tags r:id="rId22"/>
            </p:custDataLst>
          </p:nvPr>
        </p:nvCxnSpPr>
        <p:spPr>
          <a:xfrm>
            <a:off x="9478372"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7" name="OTLSHAPE_TB_00000000000000000000000000000000_TimescaleInterval11">
            <a:extLst>
              <a:ext uri="{FF2B5EF4-FFF2-40B4-BE49-F238E27FC236}">
                <a16:creationId xmlns:a16="http://schemas.microsoft.com/office/drawing/2014/main" xmlns="" id="{44535780-D7CA-48D8-BBDF-08CEF7F7B2C4}"/>
              </a:ext>
            </a:extLst>
          </p:cNvPr>
          <p:cNvSpPr txBox="1"/>
          <p:nvPr>
            <p:custDataLst>
              <p:tags r:id="rId23"/>
            </p:custDataLst>
          </p:nvPr>
        </p:nvSpPr>
        <p:spPr>
          <a:xfrm>
            <a:off x="9541872"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09</a:t>
            </a:r>
          </a:p>
        </p:txBody>
      </p:sp>
      <p:cxnSp>
        <p:nvCxnSpPr>
          <p:cNvPr id="738" name="OTLSHAPE_TB_00000000000000000000000000000000_Separator11">
            <a:extLst>
              <a:ext uri="{FF2B5EF4-FFF2-40B4-BE49-F238E27FC236}">
                <a16:creationId xmlns:a16="http://schemas.microsoft.com/office/drawing/2014/main" xmlns="" id="{D65BECA2-095C-4762-A297-33C7C28B76A6}"/>
              </a:ext>
            </a:extLst>
          </p:cNvPr>
          <p:cNvCxnSpPr/>
          <p:nvPr>
            <p:custDataLst>
              <p:tags r:id="rId24"/>
            </p:custDataLst>
          </p:nvPr>
        </p:nvCxnSpPr>
        <p:spPr>
          <a:xfrm>
            <a:off x="10327271"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9" name="OTLSHAPE_TB_00000000000000000000000000000000_TimescaleInterval12">
            <a:extLst>
              <a:ext uri="{FF2B5EF4-FFF2-40B4-BE49-F238E27FC236}">
                <a16:creationId xmlns:a16="http://schemas.microsoft.com/office/drawing/2014/main" xmlns="" id="{AB8EBB71-A29D-416F-A818-30F3E573C0EA}"/>
              </a:ext>
            </a:extLst>
          </p:cNvPr>
          <p:cNvSpPr txBox="1"/>
          <p:nvPr>
            <p:custDataLst>
              <p:tags r:id="rId25"/>
            </p:custDataLst>
          </p:nvPr>
        </p:nvSpPr>
        <p:spPr>
          <a:xfrm>
            <a:off x="10390771"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11</a:t>
            </a:r>
          </a:p>
        </p:txBody>
      </p:sp>
      <p:sp>
        <p:nvSpPr>
          <p:cNvPr id="816" name="OTLSHAPE_T_0b64ae516b704cd5aeb61a59163b7c8e_EndDate">
            <a:extLst>
              <a:ext uri="{FF2B5EF4-FFF2-40B4-BE49-F238E27FC236}">
                <a16:creationId xmlns:a16="http://schemas.microsoft.com/office/drawing/2014/main" xmlns="" id="{4B9B6133-AADB-45B5-A488-4E2D96F2B897}"/>
              </a:ext>
            </a:extLst>
          </p:cNvPr>
          <p:cNvSpPr txBox="1"/>
          <p:nvPr>
            <p:custDataLst>
              <p:tags r:id="rId26"/>
            </p:custDataLst>
          </p:nvPr>
        </p:nvSpPr>
        <p:spPr>
          <a:xfrm>
            <a:off x="11263853" y="4942988"/>
            <a:ext cx="0" cy="21544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2" normalizeH="0" baseline="0" noProof="0">
              <a:ln>
                <a:noFill/>
              </a:ln>
              <a:solidFill>
                <a:srgbClr val="44546A"/>
              </a:solidFill>
              <a:effectLst/>
              <a:uLnTx/>
              <a:uFillTx/>
              <a:latin typeface="Calibri" panose="020F0502020204030204" pitchFamily="34" charset="0"/>
              <a:ea typeface="+mn-ea"/>
              <a:cs typeface="+mn-cs"/>
            </a:endParaRPr>
          </a:p>
        </p:txBody>
      </p:sp>
      <p:grpSp>
        <p:nvGrpSpPr>
          <p:cNvPr id="5" name="Ομάδα 4">
            <a:extLst>
              <a:ext uri="{FF2B5EF4-FFF2-40B4-BE49-F238E27FC236}">
                <a16:creationId xmlns:a16="http://schemas.microsoft.com/office/drawing/2014/main" xmlns="" id="{F187E022-3540-4BCD-94E4-3ACA62F66C4E}"/>
              </a:ext>
            </a:extLst>
          </p:cNvPr>
          <p:cNvGrpSpPr/>
          <p:nvPr/>
        </p:nvGrpSpPr>
        <p:grpSpPr>
          <a:xfrm>
            <a:off x="111520" y="1096879"/>
            <a:ext cx="2039242" cy="1569111"/>
            <a:chOff x="111520" y="1096879"/>
            <a:chExt cx="2039242" cy="1569111"/>
          </a:xfrm>
        </p:grpSpPr>
        <p:cxnSp>
          <p:nvCxnSpPr>
            <p:cNvPr id="740" name="OTLSHAPE_T_b823fb88d6ab4220b0c32916ec38a7a9_MiddleVerticalConnector1">
              <a:extLst>
                <a:ext uri="{FF2B5EF4-FFF2-40B4-BE49-F238E27FC236}">
                  <a16:creationId xmlns:a16="http://schemas.microsoft.com/office/drawing/2014/main" xmlns="" id="{20E8CB83-19B9-4641-AA94-AC92E2DAD68E}"/>
                </a:ext>
              </a:extLst>
            </p:cNvPr>
            <p:cNvCxnSpPr/>
            <p:nvPr>
              <p:custDataLst>
                <p:tags r:id="rId30"/>
              </p:custDataLst>
            </p:nvPr>
          </p:nvCxnSpPr>
          <p:spPr>
            <a:xfrm flipV="1">
              <a:off x="1028700" y="1096879"/>
              <a:ext cx="0" cy="203200"/>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3" name="OTLSHAPE_T_b823fb88d6ab4220b0c32916ec38a7a9_Shape">
              <a:extLst>
                <a:ext uri="{FF2B5EF4-FFF2-40B4-BE49-F238E27FC236}">
                  <a16:creationId xmlns:a16="http://schemas.microsoft.com/office/drawing/2014/main" xmlns="" id="{2F2E7555-5B72-4A14-AAD5-395BD3E8E046}"/>
                </a:ext>
              </a:extLst>
            </p:cNvPr>
            <p:cNvSpPr/>
            <p:nvPr>
              <p:custDataLst>
                <p:tags r:id="rId31"/>
              </p:custDataLst>
            </p:nvPr>
          </p:nvSpPr>
          <p:spPr>
            <a:xfrm>
              <a:off x="1003300" y="1470598"/>
              <a:ext cx="508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9" name="OTLSHAPE_T_b823fb88d6ab4220b0c32916ec38a7a9_Title">
              <a:extLst>
                <a:ext uri="{FF2B5EF4-FFF2-40B4-BE49-F238E27FC236}">
                  <a16:creationId xmlns:a16="http://schemas.microsoft.com/office/drawing/2014/main" xmlns="" id="{0FE56889-9604-425B-BD7B-6EF36298BD0F}"/>
                </a:ext>
              </a:extLst>
            </p:cNvPr>
            <p:cNvSpPr txBox="1"/>
            <p:nvPr>
              <p:custDataLst>
                <p:tags r:id="rId32"/>
              </p:custDataLst>
            </p:nvPr>
          </p:nvSpPr>
          <p:spPr>
            <a:xfrm>
              <a:off x="1003299" y="1246838"/>
              <a:ext cx="1147463" cy="276999"/>
            </a:xfrm>
            <a:prstGeom prst="rect">
              <a:avLst/>
            </a:prstGeom>
            <a:noFill/>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dirty="0"/>
                <a:t>Προ 2 ετών</a:t>
              </a:r>
              <a:endParaRPr lang="en-US" dirty="0"/>
            </a:p>
          </p:txBody>
        </p:sp>
        <p:sp>
          <p:nvSpPr>
            <p:cNvPr id="760" name="OTLSHAPE_T_b823fb88d6ab4220b0c32916ec38a7a9_EndDate">
              <a:extLst>
                <a:ext uri="{FF2B5EF4-FFF2-40B4-BE49-F238E27FC236}">
                  <a16:creationId xmlns:a16="http://schemas.microsoft.com/office/drawing/2014/main" xmlns="" id="{FD3CE1D7-D7BB-4B37-8017-6129D8D15DFA}"/>
                </a:ext>
              </a:extLst>
            </p:cNvPr>
            <p:cNvSpPr txBox="1"/>
            <p:nvPr>
              <p:custDataLst>
                <p:tags r:id="rId33"/>
              </p:custDataLst>
            </p:nvPr>
          </p:nvSpPr>
          <p:spPr>
            <a:xfrm>
              <a:off x="1104900" y="1541420"/>
              <a:ext cx="0" cy="21544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2" normalizeH="0" baseline="0" noProof="0">
                <a:ln>
                  <a:noFill/>
                </a:ln>
                <a:solidFill>
                  <a:srgbClr val="44546A"/>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xmlns="" id="{694FCFEF-7554-4030-9F31-D02F39C65217}"/>
                </a:ext>
              </a:extLst>
            </p:cNvPr>
            <p:cNvSpPr txBox="1"/>
            <p:nvPr/>
          </p:nvSpPr>
          <p:spPr>
            <a:xfrm>
              <a:off x="111520" y="1742660"/>
              <a:ext cx="1783559" cy="923330"/>
            </a:xfrm>
            <a:prstGeom prst="rect">
              <a:avLst/>
            </a:prstGeom>
            <a:noFill/>
            <a:ln>
              <a:solidFill>
                <a:schemeClr val="tx1"/>
              </a:solidFill>
            </a:ln>
          </p:spPr>
          <p:txBody>
            <a:bodyPr wrap="square" rtlCol="0">
              <a:spAutoFit/>
            </a:bodyPr>
            <a:lstStyle/>
            <a:p>
              <a:r>
                <a:rPr lang="el-GR" dirty="0"/>
                <a:t>Διαταραχές προσωπικότητας συμπεριφοράς</a:t>
              </a:r>
              <a:endParaRPr lang="en-US" dirty="0"/>
            </a:p>
          </p:txBody>
        </p:sp>
      </p:grpSp>
      <p:grpSp>
        <p:nvGrpSpPr>
          <p:cNvPr id="7" name="Ομάδα 6">
            <a:extLst>
              <a:ext uri="{FF2B5EF4-FFF2-40B4-BE49-F238E27FC236}">
                <a16:creationId xmlns:a16="http://schemas.microsoft.com/office/drawing/2014/main" xmlns="" id="{336137A1-7C3A-476E-B3A3-298092D62635}"/>
              </a:ext>
            </a:extLst>
          </p:cNvPr>
          <p:cNvGrpSpPr/>
          <p:nvPr/>
        </p:nvGrpSpPr>
        <p:grpSpPr>
          <a:xfrm>
            <a:off x="2028154" y="1096879"/>
            <a:ext cx="4170139" cy="2861772"/>
            <a:chOff x="2028154" y="1096879"/>
            <a:chExt cx="4170139" cy="2861772"/>
          </a:xfrm>
        </p:grpSpPr>
        <p:cxnSp>
          <p:nvCxnSpPr>
            <p:cNvPr id="741" name="OTLSHAPE_T_2b247b6569e3468c905f8beac34676e7_MiddleVerticalConnector1">
              <a:extLst>
                <a:ext uri="{FF2B5EF4-FFF2-40B4-BE49-F238E27FC236}">
                  <a16:creationId xmlns:a16="http://schemas.microsoft.com/office/drawing/2014/main" xmlns="" id="{95488AEB-0CCB-4D1A-96DC-BC1CAF90F102}"/>
                </a:ext>
              </a:extLst>
            </p:cNvPr>
            <p:cNvCxnSpPr/>
            <p:nvPr>
              <p:custDataLst>
                <p:tags r:id="rId27"/>
              </p:custDataLst>
            </p:nvPr>
          </p:nvCxnSpPr>
          <p:spPr>
            <a:xfrm flipV="1">
              <a:off x="6145396" y="1096879"/>
              <a:ext cx="0" cy="640419"/>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1" name="OTLSHAPE_T_2b247b6569e3468c905f8beac34676e7_Shape">
              <a:extLst>
                <a:ext uri="{FF2B5EF4-FFF2-40B4-BE49-F238E27FC236}">
                  <a16:creationId xmlns:a16="http://schemas.microsoft.com/office/drawing/2014/main" xmlns="" id="{4942CB0D-63A9-4A33-8DF2-415EDABE459A}"/>
                </a:ext>
              </a:extLst>
            </p:cNvPr>
            <p:cNvSpPr/>
            <p:nvPr>
              <p:custDataLst>
                <p:tags r:id="rId28"/>
              </p:custDataLst>
            </p:nvPr>
          </p:nvSpPr>
          <p:spPr>
            <a:xfrm>
              <a:off x="6096693" y="1907816"/>
              <a:ext cx="1016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7" name="OTLSHAPE_T_2b247b6569e3468c905f8beac34676e7_Title">
              <a:extLst>
                <a:ext uri="{FF2B5EF4-FFF2-40B4-BE49-F238E27FC236}">
                  <a16:creationId xmlns:a16="http://schemas.microsoft.com/office/drawing/2014/main" xmlns="" id="{684F570B-CCB0-401A-9489-A1745D143D20}"/>
                </a:ext>
              </a:extLst>
            </p:cNvPr>
            <p:cNvSpPr txBox="1"/>
            <p:nvPr>
              <p:custDataLst>
                <p:tags r:id="rId29"/>
              </p:custDataLst>
            </p:nvPr>
          </p:nvSpPr>
          <p:spPr>
            <a:xfrm>
              <a:off x="4954871" y="1671495"/>
              <a:ext cx="1185476" cy="276999"/>
            </a:xfrm>
            <a:prstGeom prst="rect">
              <a:avLst/>
            </a:prstGeom>
            <a:noFill/>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dirty="0"/>
                <a:t>Προ 1 έτους</a:t>
              </a:r>
              <a:endParaRPr lang="en-US" dirty="0"/>
            </a:p>
          </p:txBody>
        </p:sp>
        <p:sp>
          <p:nvSpPr>
            <p:cNvPr id="99" name="TextBox 98">
              <a:extLst>
                <a:ext uri="{FF2B5EF4-FFF2-40B4-BE49-F238E27FC236}">
                  <a16:creationId xmlns:a16="http://schemas.microsoft.com/office/drawing/2014/main" xmlns="" id="{A9CC8EE0-7C98-4AE0-A32C-750FDDF18488}"/>
                </a:ext>
              </a:extLst>
            </p:cNvPr>
            <p:cNvSpPr txBox="1"/>
            <p:nvPr/>
          </p:nvSpPr>
          <p:spPr>
            <a:xfrm>
              <a:off x="2028154" y="1927326"/>
              <a:ext cx="4025012" cy="2031325"/>
            </a:xfrm>
            <a:prstGeom prst="rect">
              <a:avLst/>
            </a:prstGeom>
            <a:noFill/>
            <a:ln>
              <a:solidFill>
                <a:schemeClr val="tx1"/>
              </a:solidFill>
            </a:ln>
          </p:spPr>
          <p:txBody>
            <a:bodyPr wrap="square" rtlCol="0">
              <a:spAutoFit/>
            </a:bodyPr>
            <a:lstStyle/>
            <a:p>
              <a:r>
                <a:rPr lang="el-GR" dirty="0"/>
                <a:t>Κεφαλαλγία</a:t>
              </a:r>
            </a:p>
            <a:p>
              <a:r>
                <a:rPr lang="el-GR" dirty="0"/>
                <a:t>Κακουχία                                  1 εβδομάδα</a:t>
              </a:r>
            </a:p>
            <a:p>
              <a:r>
                <a:rPr lang="el-GR" dirty="0"/>
                <a:t>Αδυναμία</a:t>
              </a:r>
            </a:p>
            <a:p>
              <a:r>
                <a:rPr lang="el-GR" dirty="0"/>
                <a:t>Αιφνίδια εγκατάσταση αφασίας εκπομπής με προοδευτική επιδείνωση</a:t>
              </a:r>
            </a:p>
            <a:p>
              <a:endParaRPr lang="el-GR" dirty="0"/>
            </a:p>
            <a:p>
              <a:r>
                <a:rPr lang="el-GR" dirty="0"/>
                <a:t>Εισαγωγή στο νοσοκομείο</a:t>
              </a:r>
            </a:p>
          </p:txBody>
        </p:sp>
        <p:sp>
          <p:nvSpPr>
            <p:cNvPr id="10" name="Δεξί άγκιστρο 9">
              <a:extLst>
                <a:ext uri="{FF2B5EF4-FFF2-40B4-BE49-F238E27FC236}">
                  <a16:creationId xmlns:a16="http://schemas.microsoft.com/office/drawing/2014/main" xmlns="" id="{1FCC2094-1FE9-4984-AF57-A8FF3D15D7FD}"/>
                </a:ext>
              </a:extLst>
            </p:cNvPr>
            <p:cNvSpPr/>
            <p:nvPr/>
          </p:nvSpPr>
          <p:spPr>
            <a:xfrm>
              <a:off x="4484468" y="1977716"/>
              <a:ext cx="150939" cy="7969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Δεξί άγκιστρο 10">
              <a:extLst>
                <a:ext uri="{FF2B5EF4-FFF2-40B4-BE49-F238E27FC236}">
                  <a16:creationId xmlns:a16="http://schemas.microsoft.com/office/drawing/2014/main" xmlns="" id="{DCE06806-3A13-4CD9-9981-F8904ADB9020}"/>
                </a:ext>
              </a:extLst>
            </p:cNvPr>
            <p:cNvSpPr/>
            <p:nvPr/>
          </p:nvSpPr>
          <p:spPr>
            <a:xfrm rot="5400000">
              <a:off x="3842847" y="1576888"/>
              <a:ext cx="159442" cy="37364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xmlns="" val="16002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0177FE-453F-4B2D-8681-CA71D2F909EF}"/>
              </a:ext>
            </a:extLst>
          </p:cNvPr>
          <p:cNvSpPr>
            <a:spLocks noGrp="1"/>
          </p:cNvSpPr>
          <p:nvPr>
            <p:ph type="title"/>
          </p:nvPr>
        </p:nvSpPr>
        <p:spPr/>
        <p:txBody>
          <a:bodyPr>
            <a:normAutofit/>
          </a:bodyPr>
          <a:lstStyle/>
          <a:p>
            <a:r>
              <a:rPr lang="el-GR" sz="4000" dirty="0"/>
              <a:t>Εργαστηριακός Έλεγχος</a:t>
            </a:r>
            <a:endParaRPr lang="en-US" sz="4000" dirty="0"/>
          </a:p>
        </p:txBody>
      </p:sp>
      <p:pic>
        <p:nvPicPr>
          <p:cNvPr id="6" name="Θέση περιεχομένου 5">
            <a:extLst>
              <a:ext uri="{FF2B5EF4-FFF2-40B4-BE49-F238E27FC236}">
                <a16:creationId xmlns:a16="http://schemas.microsoft.com/office/drawing/2014/main" xmlns="" id="{691AAD22-F5D2-4A94-9295-416ECE60EC1E}"/>
              </a:ext>
            </a:extLst>
          </p:cNvPr>
          <p:cNvPicPr>
            <a:picLocks noGrp="1" noChangeAspect="1"/>
          </p:cNvPicPr>
          <p:nvPr>
            <p:ph sz="half" idx="1"/>
          </p:nvPr>
        </p:nvPicPr>
        <p:blipFill>
          <a:blip r:embed="rId2" cstate="print"/>
          <a:stretch>
            <a:fillRect/>
          </a:stretch>
        </p:blipFill>
        <p:spPr>
          <a:xfrm>
            <a:off x="1104900" y="1335505"/>
            <a:ext cx="4914900" cy="5522495"/>
          </a:xfrm>
          <a:prstGeom prst="rect">
            <a:avLst/>
          </a:prstGeom>
        </p:spPr>
      </p:pic>
      <p:pic>
        <p:nvPicPr>
          <p:cNvPr id="7" name="Θέση περιεχομένου 6">
            <a:extLst>
              <a:ext uri="{FF2B5EF4-FFF2-40B4-BE49-F238E27FC236}">
                <a16:creationId xmlns:a16="http://schemas.microsoft.com/office/drawing/2014/main" xmlns="" id="{E79CCB11-1178-4DC9-A16D-D0BE6F070710}"/>
              </a:ext>
            </a:extLst>
          </p:cNvPr>
          <p:cNvPicPr>
            <a:picLocks noGrp="1" noChangeAspect="1"/>
          </p:cNvPicPr>
          <p:nvPr>
            <p:ph sz="half" idx="2"/>
          </p:nvPr>
        </p:nvPicPr>
        <p:blipFill>
          <a:blip r:embed="rId3" cstate="print"/>
          <a:stretch>
            <a:fillRect/>
          </a:stretch>
        </p:blipFill>
        <p:spPr>
          <a:xfrm>
            <a:off x="6095241" y="1978959"/>
            <a:ext cx="4914900" cy="3687916"/>
          </a:xfrm>
          <a:prstGeom prst="rect">
            <a:avLst/>
          </a:prstGeom>
        </p:spPr>
      </p:pic>
      <p:pic>
        <p:nvPicPr>
          <p:cNvPr id="8" name="Εικόνα 7">
            <a:extLst>
              <a:ext uri="{FF2B5EF4-FFF2-40B4-BE49-F238E27FC236}">
                <a16:creationId xmlns:a16="http://schemas.microsoft.com/office/drawing/2014/main" xmlns="" id="{8B34A8AE-EDA8-4879-8942-88EFB53C2B01}"/>
              </a:ext>
            </a:extLst>
          </p:cNvPr>
          <p:cNvPicPr>
            <a:picLocks noChangeAspect="1"/>
          </p:cNvPicPr>
          <p:nvPr/>
        </p:nvPicPr>
        <p:blipFill>
          <a:blip r:embed="rId4" cstate="print"/>
          <a:stretch>
            <a:fillRect/>
          </a:stretch>
        </p:blipFill>
        <p:spPr>
          <a:xfrm>
            <a:off x="8942457" y="1335505"/>
            <a:ext cx="2067684" cy="569542"/>
          </a:xfrm>
          <a:prstGeom prst="rect">
            <a:avLst/>
          </a:prstGeom>
        </p:spPr>
      </p:pic>
      <p:sp>
        <p:nvSpPr>
          <p:cNvPr id="9" name="TextBox 8">
            <a:extLst>
              <a:ext uri="{FF2B5EF4-FFF2-40B4-BE49-F238E27FC236}">
                <a16:creationId xmlns:a16="http://schemas.microsoft.com/office/drawing/2014/main" xmlns="" id="{18C3C1B7-0126-4A0D-9EB7-18C58BB99656}"/>
              </a:ext>
            </a:extLst>
          </p:cNvPr>
          <p:cNvSpPr txBox="1"/>
          <p:nvPr/>
        </p:nvSpPr>
        <p:spPr>
          <a:xfrm>
            <a:off x="1029459" y="2349796"/>
            <a:ext cx="1911742" cy="276999"/>
          </a:xfrm>
          <a:prstGeom prst="rect">
            <a:avLst/>
          </a:prstGeom>
          <a:noFill/>
        </p:spPr>
        <p:txBody>
          <a:bodyPr wrap="none" rtlCol="0">
            <a:spAutoFit/>
          </a:bodyPr>
          <a:lstStyle/>
          <a:p>
            <a:r>
              <a:rPr lang="el-GR" sz="1200" dirty="0"/>
              <a:t>Ήπια αναιμία </a:t>
            </a:r>
            <a:r>
              <a:rPr lang="el-GR" sz="1100" dirty="0"/>
              <a:t>(</a:t>
            </a:r>
            <a:r>
              <a:rPr lang="en-US" sz="1100" dirty="0"/>
              <a:t>MCV 65 </a:t>
            </a:r>
            <a:r>
              <a:rPr lang="en-US" sz="1100" dirty="0" err="1"/>
              <a:t>fl</a:t>
            </a:r>
            <a:r>
              <a:rPr lang="en-US" sz="1100" dirty="0"/>
              <a:t>)</a:t>
            </a:r>
            <a:endParaRPr lang="en-US" sz="1200" dirty="0"/>
          </a:p>
        </p:txBody>
      </p:sp>
      <p:sp>
        <p:nvSpPr>
          <p:cNvPr id="10" name="Ορθογώνιο 9">
            <a:extLst>
              <a:ext uri="{FF2B5EF4-FFF2-40B4-BE49-F238E27FC236}">
                <a16:creationId xmlns:a16="http://schemas.microsoft.com/office/drawing/2014/main" xmlns="" id="{16D72FE0-1B2C-4670-9C97-3EC1BA9FBE50}"/>
              </a:ext>
            </a:extLst>
          </p:cNvPr>
          <p:cNvSpPr/>
          <p:nvPr/>
        </p:nvSpPr>
        <p:spPr>
          <a:xfrm>
            <a:off x="925033" y="2349796"/>
            <a:ext cx="2137144" cy="276999"/>
          </a:xfrm>
          <a:prstGeom prst="rect">
            <a:avLst/>
          </a:prstGeom>
          <a:noFill/>
          <a:ln w="285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695003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CB9B63-0FBF-47F0-AF86-8507099E076D}"/>
              </a:ext>
            </a:extLst>
          </p:cNvPr>
          <p:cNvSpPr>
            <a:spLocks noGrp="1"/>
          </p:cNvSpPr>
          <p:nvPr>
            <p:ph type="title"/>
          </p:nvPr>
        </p:nvSpPr>
        <p:spPr/>
        <p:txBody>
          <a:bodyPr>
            <a:normAutofit/>
          </a:bodyPr>
          <a:lstStyle/>
          <a:p>
            <a:r>
              <a:rPr lang="en-US" sz="4000" dirty="0"/>
              <a:t>MRI </a:t>
            </a:r>
            <a:r>
              <a:rPr lang="el-GR" sz="4000" dirty="0"/>
              <a:t>εγκεφάλου</a:t>
            </a:r>
            <a:endParaRPr lang="en-US" sz="4000" dirty="0"/>
          </a:p>
        </p:txBody>
      </p:sp>
      <p:pic>
        <p:nvPicPr>
          <p:cNvPr id="4" name="Θέση περιεχομένου 3">
            <a:extLst>
              <a:ext uri="{FF2B5EF4-FFF2-40B4-BE49-F238E27FC236}">
                <a16:creationId xmlns:a16="http://schemas.microsoft.com/office/drawing/2014/main" xmlns="" id="{BB0CF164-524A-4135-B3EC-B8336D8BC56D}"/>
              </a:ext>
            </a:extLst>
          </p:cNvPr>
          <p:cNvPicPr>
            <a:picLocks noGrp="1" noChangeAspect="1"/>
          </p:cNvPicPr>
          <p:nvPr>
            <p:ph idx="1"/>
          </p:nvPr>
        </p:nvPicPr>
        <p:blipFill>
          <a:blip r:embed="rId3" cstate="print"/>
          <a:stretch>
            <a:fillRect/>
          </a:stretch>
        </p:blipFill>
        <p:spPr>
          <a:xfrm>
            <a:off x="0" y="1395663"/>
            <a:ext cx="12192000" cy="5462337"/>
          </a:xfrm>
          <a:prstGeom prst="rect">
            <a:avLst/>
          </a:prstGeom>
        </p:spPr>
      </p:pic>
    </p:spTree>
    <p:extLst>
      <p:ext uri="{BB962C8B-B14F-4D97-AF65-F5344CB8AC3E}">
        <p14:creationId xmlns:p14="http://schemas.microsoft.com/office/powerpoint/2010/main" xmlns="" val="10976369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OTLSHAPE_TB_00000000000000000000000000000000_ScaleContainer">
            <a:extLst>
              <a:ext uri="{FF2B5EF4-FFF2-40B4-BE49-F238E27FC236}">
                <a16:creationId xmlns:a16="http://schemas.microsoft.com/office/drawing/2014/main" xmlns="" id="{FB911501-61C7-4AC5-9A1A-74CFD9E3F1F8}"/>
              </a:ext>
            </a:extLst>
          </p:cNvPr>
          <p:cNvSpPr/>
          <p:nvPr>
            <p:custDataLst>
              <p:tags r:id="rId2"/>
            </p:custDataLst>
          </p:nvPr>
        </p:nvSpPr>
        <p:spPr>
          <a:xfrm>
            <a:off x="838200" y="715879"/>
            <a:ext cx="10515600" cy="3810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 name="OTLSHAPE_TB_00000000000000000000000000000000_TimescaleInterval1">
            <a:extLst>
              <a:ext uri="{FF2B5EF4-FFF2-40B4-BE49-F238E27FC236}">
                <a16:creationId xmlns:a16="http://schemas.microsoft.com/office/drawing/2014/main" xmlns="" id="{7218D21B-9097-4797-B420-0BF9D6B310D4}"/>
              </a:ext>
            </a:extLst>
          </p:cNvPr>
          <p:cNvSpPr txBox="1"/>
          <p:nvPr>
            <p:custDataLst>
              <p:tags r:id="rId3"/>
            </p:custDataLst>
          </p:nvPr>
        </p:nvSpPr>
        <p:spPr>
          <a:xfrm>
            <a:off x="106680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01</a:t>
            </a:r>
          </a:p>
        </p:txBody>
      </p:sp>
      <p:cxnSp>
        <p:nvCxnSpPr>
          <p:cNvPr id="718" name="OTLSHAPE_TB_00000000000000000000000000000000_Separator1">
            <a:extLst>
              <a:ext uri="{FF2B5EF4-FFF2-40B4-BE49-F238E27FC236}">
                <a16:creationId xmlns:a16="http://schemas.microsoft.com/office/drawing/2014/main" xmlns="" id="{FFC303A1-10B1-4FB2-8265-BBFC9A1F262C}"/>
              </a:ext>
            </a:extLst>
          </p:cNvPr>
          <p:cNvCxnSpPr/>
          <p:nvPr>
            <p:custDataLst>
              <p:tags r:id="rId4"/>
            </p:custDataLst>
          </p:nvPr>
        </p:nvCxnSpPr>
        <p:spPr>
          <a:xfrm>
            <a:off x="1838283"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9" name="OTLSHAPE_TB_00000000000000000000000000000000_TimescaleInterval2">
            <a:extLst>
              <a:ext uri="{FF2B5EF4-FFF2-40B4-BE49-F238E27FC236}">
                <a16:creationId xmlns:a16="http://schemas.microsoft.com/office/drawing/2014/main" xmlns="" id="{805D2DD8-E03D-41BB-ABB5-1A5940E4E3A6}"/>
              </a:ext>
            </a:extLst>
          </p:cNvPr>
          <p:cNvSpPr txBox="1"/>
          <p:nvPr>
            <p:custDataLst>
              <p:tags r:id="rId5"/>
            </p:custDataLst>
          </p:nvPr>
        </p:nvSpPr>
        <p:spPr>
          <a:xfrm>
            <a:off x="1901783"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03</a:t>
            </a:r>
          </a:p>
        </p:txBody>
      </p:sp>
      <p:cxnSp>
        <p:nvCxnSpPr>
          <p:cNvPr id="720" name="OTLSHAPE_TB_00000000000000000000000000000000_Separator2">
            <a:extLst>
              <a:ext uri="{FF2B5EF4-FFF2-40B4-BE49-F238E27FC236}">
                <a16:creationId xmlns:a16="http://schemas.microsoft.com/office/drawing/2014/main" xmlns="" id="{DEE59223-4413-41DC-AFF3-A0E7507954CA}"/>
              </a:ext>
            </a:extLst>
          </p:cNvPr>
          <p:cNvCxnSpPr/>
          <p:nvPr>
            <p:custDataLst>
              <p:tags r:id="rId6"/>
            </p:custDataLst>
          </p:nvPr>
        </p:nvCxnSpPr>
        <p:spPr>
          <a:xfrm>
            <a:off x="2687181"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1" name="OTLSHAPE_TB_00000000000000000000000000000000_TimescaleInterval3">
            <a:extLst>
              <a:ext uri="{FF2B5EF4-FFF2-40B4-BE49-F238E27FC236}">
                <a16:creationId xmlns:a16="http://schemas.microsoft.com/office/drawing/2014/main" xmlns="" id="{A1A17418-9CB6-411E-A8C3-EBF35A6733A7}"/>
              </a:ext>
            </a:extLst>
          </p:cNvPr>
          <p:cNvSpPr txBox="1"/>
          <p:nvPr>
            <p:custDataLst>
              <p:tags r:id="rId7"/>
            </p:custDataLst>
          </p:nvPr>
        </p:nvSpPr>
        <p:spPr>
          <a:xfrm>
            <a:off x="2750682"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05</a:t>
            </a:r>
          </a:p>
        </p:txBody>
      </p:sp>
      <p:cxnSp>
        <p:nvCxnSpPr>
          <p:cNvPr id="722" name="OTLSHAPE_TB_00000000000000000000000000000000_Separator3">
            <a:extLst>
              <a:ext uri="{FF2B5EF4-FFF2-40B4-BE49-F238E27FC236}">
                <a16:creationId xmlns:a16="http://schemas.microsoft.com/office/drawing/2014/main" xmlns="" id="{15CB5155-D3BF-42E5-894F-58CEB6F0C08B}"/>
              </a:ext>
            </a:extLst>
          </p:cNvPr>
          <p:cNvCxnSpPr/>
          <p:nvPr>
            <p:custDataLst>
              <p:tags r:id="rId8"/>
            </p:custDataLst>
          </p:nvPr>
        </p:nvCxnSpPr>
        <p:spPr>
          <a:xfrm>
            <a:off x="3536080"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3" name="OTLSHAPE_TB_00000000000000000000000000000000_TimescaleInterval4">
            <a:extLst>
              <a:ext uri="{FF2B5EF4-FFF2-40B4-BE49-F238E27FC236}">
                <a16:creationId xmlns:a16="http://schemas.microsoft.com/office/drawing/2014/main" xmlns="" id="{305098FA-FD5A-461F-8E32-0694C91BE709}"/>
              </a:ext>
            </a:extLst>
          </p:cNvPr>
          <p:cNvSpPr txBox="1"/>
          <p:nvPr>
            <p:custDataLst>
              <p:tags r:id="rId9"/>
            </p:custDataLst>
          </p:nvPr>
        </p:nvSpPr>
        <p:spPr>
          <a:xfrm>
            <a:off x="359958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07</a:t>
            </a:r>
          </a:p>
        </p:txBody>
      </p:sp>
      <p:cxnSp>
        <p:nvCxnSpPr>
          <p:cNvPr id="724" name="OTLSHAPE_TB_00000000000000000000000000000000_Separator4">
            <a:extLst>
              <a:ext uri="{FF2B5EF4-FFF2-40B4-BE49-F238E27FC236}">
                <a16:creationId xmlns:a16="http://schemas.microsoft.com/office/drawing/2014/main" xmlns="" id="{9EB221BF-3330-4610-9B04-54DB2662BCAC}"/>
              </a:ext>
            </a:extLst>
          </p:cNvPr>
          <p:cNvCxnSpPr/>
          <p:nvPr>
            <p:custDataLst>
              <p:tags r:id="rId10"/>
            </p:custDataLst>
          </p:nvPr>
        </p:nvCxnSpPr>
        <p:spPr>
          <a:xfrm>
            <a:off x="4398896"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5" name="OTLSHAPE_TB_00000000000000000000000000000000_TimescaleInterval5">
            <a:extLst>
              <a:ext uri="{FF2B5EF4-FFF2-40B4-BE49-F238E27FC236}">
                <a16:creationId xmlns:a16="http://schemas.microsoft.com/office/drawing/2014/main" xmlns="" id="{CC8AF09F-1EC1-445A-9ABA-54E416C96509}"/>
              </a:ext>
            </a:extLst>
          </p:cNvPr>
          <p:cNvSpPr txBox="1"/>
          <p:nvPr>
            <p:custDataLst>
              <p:tags r:id="rId11"/>
            </p:custDataLst>
          </p:nvPr>
        </p:nvSpPr>
        <p:spPr>
          <a:xfrm>
            <a:off x="4462396"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09</a:t>
            </a:r>
          </a:p>
        </p:txBody>
      </p:sp>
      <p:cxnSp>
        <p:nvCxnSpPr>
          <p:cNvPr id="726" name="OTLSHAPE_TB_00000000000000000000000000000000_Separator5">
            <a:extLst>
              <a:ext uri="{FF2B5EF4-FFF2-40B4-BE49-F238E27FC236}">
                <a16:creationId xmlns:a16="http://schemas.microsoft.com/office/drawing/2014/main" xmlns="" id="{70F78226-7513-473C-8143-C9F9EF1A414B}"/>
              </a:ext>
            </a:extLst>
          </p:cNvPr>
          <p:cNvCxnSpPr/>
          <p:nvPr>
            <p:custDataLst>
              <p:tags r:id="rId12"/>
            </p:custDataLst>
          </p:nvPr>
        </p:nvCxnSpPr>
        <p:spPr>
          <a:xfrm>
            <a:off x="5247794"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7" name="OTLSHAPE_TB_00000000000000000000000000000000_TimescaleInterval6">
            <a:extLst>
              <a:ext uri="{FF2B5EF4-FFF2-40B4-BE49-F238E27FC236}">
                <a16:creationId xmlns:a16="http://schemas.microsoft.com/office/drawing/2014/main" xmlns="" id="{581332F1-3DC9-4E1C-A335-291FB9EF8BAD}"/>
              </a:ext>
            </a:extLst>
          </p:cNvPr>
          <p:cNvSpPr txBox="1"/>
          <p:nvPr>
            <p:custDataLst>
              <p:tags r:id="rId13"/>
            </p:custDataLst>
          </p:nvPr>
        </p:nvSpPr>
        <p:spPr>
          <a:xfrm>
            <a:off x="5311295"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11</a:t>
            </a:r>
          </a:p>
        </p:txBody>
      </p:sp>
      <p:cxnSp>
        <p:nvCxnSpPr>
          <p:cNvPr id="728" name="OTLSHAPE_TB_00000000000000000000000000000000_Separator6">
            <a:extLst>
              <a:ext uri="{FF2B5EF4-FFF2-40B4-BE49-F238E27FC236}">
                <a16:creationId xmlns:a16="http://schemas.microsoft.com/office/drawing/2014/main" xmlns="" id="{29D33E4E-451B-4015-B475-C04F2DC34AAF}"/>
              </a:ext>
            </a:extLst>
          </p:cNvPr>
          <p:cNvCxnSpPr/>
          <p:nvPr>
            <p:custDataLst>
              <p:tags r:id="rId14"/>
            </p:custDataLst>
          </p:nvPr>
        </p:nvCxnSpPr>
        <p:spPr>
          <a:xfrm>
            <a:off x="6096693"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9" name="OTLSHAPE_TB_00000000000000000000000000000000_TimescaleInterval7">
            <a:extLst>
              <a:ext uri="{FF2B5EF4-FFF2-40B4-BE49-F238E27FC236}">
                <a16:creationId xmlns:a16="http://schemas.microsoft.com/office/drawing/2014/main" xmlns="" id="{259B566C-77DD-4F68-BE9F-0D4880DBFD30}"/>
              </a:ext>
            </a:extLst>
          </p:cNvPr>
          <p:cNvSpPr txBox="1"/>
          <p:nvPr>
            <p:custDataLst>
              <p:tags r:id="rId15"/>
            </p:custDataLst>
          </p:nvPr>
        </p:nvSpPr>
        <p:spPr>
          <a:xfrm>
            <a:off x="6160193" y="813352"/>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baseline="0" noProof="0">
                <a:ln>
                  <a:noFill/>
                </a:ln>
                <a:solidFill>
                  <a:prstClr val="white"/>
                </a:solidFill>
                <a:effectLst/>
                <a:uLnTx/>
                <a:uFillTx/>
                <a:latin typeface="Calibri" panose="020F0502020204030204" pitchFamily="34" charset="0"/>
                <a:ea typeface="+mn-ea"/>
                <a:cs typeface="+mn-cs"/>
              </a:rPr>
              <a:t>2017</a:t>
            </a:r>
          </a:p>
        </p:txBody>
      </p:sp>
      <p:cxnSp>
        <p:nvCxnSpPr>
          <p:cNvPr id="730" name="OTLSHAPE_TB_00000000000000000000000000000000_Separator7">
            <a:extLst>
              <a:ext uri="{FF2B5EF4-FFF2-40B4-BE49-F238E27FC236}">
                <a16:creationId xmlns:a16="http://schemas.microsoft.com/office/drawing/2014/main" xmlns="" id="{9E98D47C-6124-4D6B-89B3-30E6DA5B53A6}"/>
              </a:ext>
            </a:extLst>
          </p:cNvPr>
          <p:cNvCxnSpPr/>
          <p:nvPr>
            <p:custDataLst>
              <p:tags r:id="rId16"/>
            </p:custDataLst>
          </p:nvPr>
        </p:nvCxnSpPr>
        <p:spPr>
          <a:xfrm>
            <a:off x="6917759"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1" name="OTLSHAPE_TB_00000000000000000000000000000000_TimescaleInterval8">
            <a:extLst>
              <a:ext uri="{FF2B5EF4-FFF2-40B4-BE49-F238E27FC236}">
                <a16:creationId xmlns:a16="http://schemas.microsoft.com/office/drawing/2014/main" xmlns="" id="{991F21E4-859F-457C-9022-EDFD3263FACF}"/>
              </a:ext>
            </a:extLst>
          </p:cNvPr>
          <p:cNvSpPr txBox="1"/>
          <p:nvPr>
            <p:custDataLst>
              <p:tags r:id="rId17"/>
            </p:custDataLst>
          </p:nvPr>
        </p:nvSpPr>
        <p:spPr>
          <a:xfrm>
            <a:off x="698126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03</a:t>
            </a:r>
          </a:p>
        </p:txBody>
      </p:sp>
      <p:cxnSp>
        <p:nvCxnSpPr>
          <p:cNvPr id="732" name="OTLSHAPE_TB_00000000000000000000000000000000_Separator8">
            <a:extLst>
              <a:ext uri="{FF2B5EF4-FFF2-40B4-BE49-F238E27FC236}">
                <a16:creationId xmlns:a16="http://schemas.microsoft.com/office/drawing/2014/main" xmlns="" id="{D036DB54-1A3F-45DA-8282-6C055460B965}"/>
              </a:ext>
            </a:extLst>
          </p:cNvPr>
          <p:cNvCxnSpPr/>
          <p:nvPr>
            <p:custDataLst>
              <p:tags r:id="rId18"/>
            </p:custDataLst>
          </p:nvPr>
        </p:nvCxnSpPr>
        <p:spPr>
          <a:xfrm>
            <a:off x="7766658"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3" name="OTLSHAPE_TB_00000000000000000000000000000000_TimescaleInterval9">
            <a:extLst>
              <a:ext uri="{FF2B5EF4-FFF2-40B4-BE49-F238E27FC236}">
                <a16:creationId xmlns:a16="http://schemas.microsoft.com/office/drawing/2014/main" xmlns="" id="{FA6D1BC4-9C23-4C98-BAE6-C64921B18AB4}"/>
              </a:ext>
            </a:extLst>
          </p:cNvPr>
          <p:cNvSpPr txBox="1"/>
          <p:nvPr>
            <p:custDataLst>
              <p:tags r:id="rId19"/>
            </p:custDataLst>
          </p:nvPr>
        </p:nvSpPr>
        <p:spPr>
          <a:xfrm>
            <a:off x="7830158"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05</a:t>
            </a:r>
          </a:p>
        </p:txBody>
      </p:sp>
      <p:cxnSp>
        <p:nvCxnSpPr>
          <p:cNvPr id="734" name="OTLSHAPE_TB_00000000000000000000000000000000_Separator9">
            <a:extLst>
              <a:ext uri="{FF2B5EF4-FFF2-40B4-BE49-F238E27FC236}">
                <a16:creationId xmlns:a16="http://schemas.microsoft.com/office/drawing/2014/main" xmlns="" id="{7DB3A1AB-D95C-40B6-A9BC-F467B2AA503E}"/>
              </a:ext>
            </a:extLst>
          </p:cNvPr>
          <p:cNvCxnSpPr/>
          <p:nvPr>
            <p:custDataLst>
              <p:tags r:id="rId20"/>
            </p:custDataLst>
          </p:nvPr>
        </p:nvCxnSpPr>
        <p:spPr>
          <a:xfrm>
            <a:off x="8615557"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5" name="OTLSHAPE_TB_00000000000000000000000000000000_TimescaleInterval10">
            <a:extLst>
              <a:ext uri="{FF2B5EF4-FFF2-40B4-BE49-F238E27FC236}">
                <a16:creationId xmlns:a16="http://schemas.microsoft.com/office/drawing/2014/main" xmlns="" id="{2AB65228-7CCC-4CED-86FB-CAAEF4509259}"/>
              </a:ext>
            </a:extLst>
          </p:cNvPr>
          <p:cNvSpPr txBox="1"/>
          <p:nvPr>
            <p:custDataLst>
              <p:tags r:id="rId21"/>
            </p:custDataLst>
          </p:nvPr>
        </p:nvSpPr>
        <p:spPr>
          <a:xfrm>
            <a:off x="8679057"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07</a:t>
            </a:r>
          </a:p>
        </p:txBody>
      </p:sp>
      <p:cxnSp>
        <p:nvCxnSpPr>
          <p:cNvPr id="736" name="OTLSHAPE_TB_00000000000000000000000000000000_Separator10">
            <a:extLst>
              <a:ext uri="{FF2B5EF4-FFF2-40B4-BE49-F238E27FC236}">
                <a16:creationId xmlns:a16="http://schemas.microsoft.com/office/drawing/2014/main" xmlns="" id="{05AB9DD9-F75F-4F10-8367-971C7CB30342}"/>
              </a:ext>
            </a:extLst>
          </p:cNvPr>
          <p:cNvCxnSpPr/>
          <p:nvPr>
            <p:custDataLst>
              <p:tags r:id="rId22"/>
            </p:custDataLst>
          </p:nvPr>
        </p:nvCxnSpPr>
        <p:spPr>
          <a:xfrm>
            <a:off x="9478372"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7" name="OTLSHAPE_TB_00000000000000000000000000000000_TimescaleInterval11">
            <a:extLst>
              <a:ext uri="{FF2B5EF4-FFF2-40B4-BE49-F238E27FC236}">
                <a16:creationId xmlns:a16="http://schemas.microsoft.com/office/drawing/2014/main" xmlns="" id="{44535780-D7CA-48D8-BBDF-08CEF7F7B2C4}"/>
              </a:ext>
            </a:extLst>
          </p:cNvPr>
          <p:cNvSpPr txBox="1"/>
          <p:nvPr>
            <p:custDataLst>
              <p:tags r:id="rId23"/>
            </p:custDataLst>
          </p:nvPr>
        </p:nvSpPr>
        <p:spPr>
          <a:xfrm>
            <a:off x="9541872"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09</a:t>
            </a:r>
          </a:p>
        </p:txBody>
      </p:sp>
      <p:cxnSp>
        <p:nvCxnSpPr>
          <p:cNvPr id="738" name="OTLSHAPE_TB_00000000000000000000000000000000_Separator11">
            <a:extLst>
              <a:ext uri="{FF2B5EF4-FFF2-40B4-BE49-F238E27FC236}">
                <a16:creationId xmlns:a16="http://schemas.microsoft.com/office/drawing/2014/main" xmlns="" id="{D65BECA2-095C-4762-A297-33C7C28B76A6}"/>
              </a:ext>
            </a:extLst>
          </p:cNvPr>
          <p:cNvCxnSpPr/>
          <p:nvPr>
            <p:custDataLst>
              <p:tags r:id="rId24"/>
            </p:custDataLst>
          </p:nvPr>
        </p:nvCxnSpPr>
        <p:spPr>
          <a:xfrm>
            <a:off x="10327271"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9" name="OTLSHAPE_TB_00000000000000000000000000000000_TimescaleInterval12">
            <a:extLst>
              <a:ext uri="{FF2B5EF4-FFF2-40B4-BE49-F238E27FC236}">
                <a16:creationId xmlns:a16="http://schemas.microsoft.com/office/drawing/2014/main" xmlns="" id="{AB8EBB71-A29D-416F-A818-30F3E573C0EA}"/>
              </a:ext>
            </a:extLst>
          </p:cNvPr>
          <p:cNvSpPr txBox="1"/>
          <p:nvPr>
            <p:custDataLst>
              <p:tags r:id="rId25"/>
            </p:custDataLst>
          </p:nvPr>
        </p:nvSpPr>
        <p:spPr>
          <a:xfrm>
            <a:off x="10390771"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11</a:t>
            </a:r>
          </a:p>
        </p:txBody>
      </p:sp>
      <p:sp>
        <p:nvSpPr>
          <p:cNvPr id="776" name="OTLSHAPE_T_a26ea8114e1e4c9eaffb08ddaaf0029a_EndDate">
            <a:extLst>
              <a:ext uri="{FF2B5EF4-FFF2-40B4-BE49-F238E27FC236}">
                <a16:creationId xmlns:a16="http://schemas.microsoft.com/office/drawing/2014/main" xmlns="" id="{AC2832D7-31E8-4F05-BA90-4567863A2EB7}"/>
              </a:ext>
            </a:extLst>
          </p:cNvPr>
          <p:cNvSpPr txBox="1"/>
          <p:nvPr>
            <p:custDataLst>
              <p:tags r:id="rId26"/>
            </p:custDataLst>
          </p:nvPr>
        </p:nvSpPr>
        <p:spPr>
          <a:xfrm>
            <a:off x="6629700" y="2415857"/>
            <a:ext cx="0" cy="21544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2" normalizeH="0" baseline="0" noProof="0">
              <a:ln>
                <a:noFill/>
              </a:ln>
              <a:solidFill>
                <a:srgbClr val="44546A"/>
              </a:solidFill>
              <a:effectLst/>
              <a:uLnTx/>
              <a:uFillTx/>
              <a:latin typeface="Calibri" panose="020F0502020204030204" pitchFamily="34" charset="0"/>
              <a:ea typeface="+mn-ea"/>
              <a:cs typeface="+mn-cs"/>
            </a:endParaRPr>
          </a:p>
        </p:txBody>
      </p:sp>
      <p:grpSp>
        <p:nvGrpSpPr>
          <p:cNvPr id="5" name="Ομάδα 4">
            <a:extLst>
              <a:ext uri="{FF2B5EF4-FFF2-40B4-BE49-F238E27FC236}">
                <a16:creationId xmlns:a16="http://schemas.microsoft.com/office/drawing/2014/main" xmlns="" id="{F187E022-3540-4BCD-94E4-3ACA62F66C4E}"/>
              </a:ext>
            </a:extLst>
          </p:cNvPr>
          <p:cNvGrpSpPr/>
          <p:nvPr/>
        </p:nvGrpSpPr>
        <p:grpSpPr>
          <a:xfrm>
            <a:off x="111520" y="1096879"/>
            <a:ext cx="2039246" cy="1569111"/>
            <a:chOff x="111520" y="1096879"/>
            <a:chExt cx="2039246" cy="1569111"/>
          </a:xfrm>
        </p:grpSpPr>
        <p:cxnSp>
          <p:nvCxnSpPr>
            <p:cNvPr id="740" name="OTLSHAPE_T_b823fb88d6ab4220b0c32916ec38a7a9_MiddleVerticalConnector1">
              <a:extLst>
                <a:ext uri="{FF2B5EF4-FFF2-40B4-BE49-F238E27FC236}">
                  <a16:creationId xmlns:a16="http://schemas.microsoft.com/office/drawing/2014/main" xmlns="" id="{20E8CB83-19B9-4641-AA94-AC92E2DAD68E}"/>
                </a:ext>
              </a:extLst>
            </p:cNvPr>
            <p:cNvCxnSpPr/>
            <p:nvPr>
              <p:custDataLst>
                <p:tags r:id="rId33"/>
              </p:custDataLst>
            </p:nvPr>
          </p:nvCxnSpPr>
          <p:spPr>
            <a:xfrm flipV="1">
              <a:off x="1028700" y="1096879"/>
              <a:ext cx="0" cy="203200"/>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3" name="OTLSHAPE_T_b823fb88d6ab4220b0c32916ec38a7a9_Shape">
              <a:extLst>
                <a:ext uri="{FF2B5EF4-FFF2-40B4-BE49-F238E27FC236}">
                  <a16:creationId xmlns:a16="http://schemas.microsoft.com/office/drawing/2014/main" xmlns="" id="{2F2E7555-5B72-4A14-AAD5-395BD3E8E046}"/>
                </a:ext>
              </a:extLst>
            </p:cNvPr>
            <p:cNvSpPr/>
            <p:nvPr>
              <p:custDataLst>
                <p:tags r:id="rId34"/>
              </p:custDataLst>
            </p:nvPr>
          </p:nvSpPr>
          <p:spPr>
            <a:xfrm>
              <a:off x="1003300" y="1470598"/>
              <a:ext cx="508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9" name="OTLSHAPE_T_b823fb88d6ab4220b0c32916ec38a7a9_Title">
              <a:extLst>
                <a:ext uri="{FF2B5EF4-FFF2-40B4-BE49-F238E27FC236}">
                  <a16:creationId xmlns:a16="http://schemas.microsoft.com/office/drawing/2014/main" xmlns="" id="{0FE56889-9604-425B-BD7B-6EF36298BD0F}"/>
                </a:ext>
              </a:extLst>
            </p:cNvPr>
            <p:cNvSpPr txBox="1"/>
            <p:nvPr>
              <p:custDataLst>
                <p:tags r:id="rId35"/>
              </p:custDataLst>
            </p:nvPr>
          </p:nvSpPr>
          <p:spPr>
            <a:xfrm>
              <a:off x="1003299" y="1246838"/>
              <a:ext cx="1147467" cy="276999"/>
            </a:xfrm>
            <a:prstGeom prst="rect">
              <a:avLst/>
            </a:prstGeom>
            <a:noFill/>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dirty="0"/>
                <a:t>Προ 2 ετών</a:t>
              </a:r>
              <a:endParaRPr lang="en-US" dirty="0"/>
            </a:p>
          </p:txBody>
        </p:sp>
        <p:sp>
          <p:nvSpPr>
            <p:cNvPr id="760" name="OTLSHAPE_T_b823fb88d6ab4220b0c32916ec38a7a9_EndDate">
              <a:extLst>
                <a:ext uri="{FF2B5EF4-FFF2-40B4-BE49-F238E27FC236}">
                  <a16:creationId xmlns:a16="http://schemas.microsoft.com/office/drawing/2014/main" xmlns="" id="{FD3CE1D7-D7BB-4B37-8017-6129D8D15DFA}"/>
                </a:ext>
              </a:extLst>
            </p:cNvPr>
            <p:cNvSpPr txBox="1"/>
            <p:nvPr>
              <p:custDataLst>
                <p:tags r:id="rId36"/>
              </p:custDataLst>
            </p:nvPr>
          </p:nvSpPr>
          <p:spPr>
            <a:xfrm>
              <a:off x="1104900" y="1541420"/>
              <a:ext cx="0" cy="21544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2" normalizeH="0" baseline="0" noProof="0">
                <a:ln>
                  <a:noFill/>
                </a:ln>
                <a:solidFill>
                  <a:srgbClr val="44546A"/>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xmlns="" id="{694FCFEF-7554-4030-9F31-D02F39C65217}"/>
                </a:ext>
              </a:extLst>
            </p:cNvPr>
            <p:cNvSpPr txBox="1"/>
            <p:nvPr/>
          </p:nvSpPr>
          <p:spPr>
            <a:xfrm>
              <a:off x="111520" y="1742660"/>
              <a:ext cx="1783559" cy="923330"/>
            </a:xfrm>
            <a:prstGeom prst="rect">
              <a:avLst/>
            </a:prstGeom>
            <a:noFill/>
            <a:ln>
              <a:solidFill>
                <a:schemeClr val="tx1"/>
              </a:solidFill>
            </a:ln>
          </p:spPr>
          <p:txBody>
            <a:bodyPr wrap="square" rtlCol="0">
              <a:spAutoFit/>
            </a:bodyPr>
            <a:lstStyle/>
            <a:p>
              <a:r>
                <a:rPr lang="el-GR" dirty="0"/>
                <a:t>Διαταραχές προσωπικότητας συμπεριφοράς</a:t>
              </a:r>
              <a:endParaRPr lang="en-US" dirty="0"/>
            </a:p>
          </p:txBody>
        </p:sp>
      </p:grpSp>
      <p:grpSp>
        <p:nvGrpSpPr>
          <p:cNvPr id="7" name="Ομάδα 6">
            <a:extLst>
              <a:ext uri="{FF2B5EF4-FFF2-40B4-BE49-F238E27FC236}">
                <a16:creationId xmlns:a16="http://schemas.microsoft.com/office/drawing/2014/main" xmlns="" id="{336137A1-7C3A-476E-B3A3-298092D62635}"/>
              </a:ext>
            </a:extLst>
          </p:cNvPr>
          <p:cNvGrpSpPr/>
          <p:nvPr/>
        </p:nvGrpSpPr>
        <p:grpSpPr>
          <a:xfrm>
            <a:off x="2028154" y="1096879"/>
            <a:ext cx="4170139" cy="2861772"/>
            <a:chOff x="2028154" y="1096879"/>
            <a:chExt cx="4170139" cy="2861772"/>
          </a:xfrm>
        </p:grpSpPr>
        <p:cxnSp>
          <p:nvCxnSpPr>
            <p:cNvPr id="741" name="OTLSHAPE_T_2b247b6569e3468c905f8beac34676e7_MiddleVerticalConnector1">
              <a:extLst>
                <a:ext uri="{FF2B5EF4-FFF2-40B4-BE49-F238E27FC236}">
                  <a16:creationId xmlns:a16="http://schemas.microsoft.com/office/drawing/2014/main" xmlns="" id="{95488AEB-0CCB-4D1A-96DC-BC1CAF90F102}"/>
                </a:ext>
              </a:extLst>
            </p:cNvPr>
            <p:cNvCxnSpPr/>
            <p:nvPr>
              <p:custDataLst>
                <p:tags r:id="rId30"/>
              </p:custDataLst>
            </p:nvPr>
          </p:nvCxnSpPr>
          <p:spPr>
            <a:xfrm flipV="1">
              <a:off x="6145396" y="1096879"/>
              <a:ext cx="0" cy="640419"/>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1" name="OTLSHAPE_T_2b247b6569e3468c905f8beac34676e7_Shape">
              <a:extLst>
                <a:ext uri="{FF2B5EF4-FFF2-40B4-BE49-F238E27FC236}">
                  <a16:creationId xmlns:a16="http://schemas.microsoft.com/office/drawing/2014/main" xmlns="" id="{4942CB0D-63A9-4A33-8DF2-415EDABE459A}"/>
                </a:ext>
              </a:extLst>
            </p:cNvPr>
            <p:cNvSpPr/>
            <p:nvPr>
              <p:custDataLst>
                <p:tags r:id="rId31"/>
              </p:custDataLst>
            </p:nvPr>
          </p:nvSpPr>
          <p:spPr>
            <a:xfrm>
              <a:off x="6096693" y="1907816"/>
              <a:ext cx="1016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7" name="OTLSHAPE_T_2b247b6569e3468c905f8beac34676e7_Title">
              <a:extLst>
                <a:ext uri="{FF2B5EF4-FFF2-40B4-BE49-F238E27FC236}">
                  <a16:creationId xmlns:a16="http://schemas.microsoft.com/office/drawing/2014/main" xmlns="" id="{684F570B-CCB0-401A-9489-A1745D143D20}"/>
                </a:ext>
              </a:extLst>
            </p:cNvPr>
            <p:cNvSpPr txBox="1"/>
            <p:nvPr>
              <p:custDataLst>
                <p:tags r:id="rId32"/>
              </p:custDataLst>
            </p:nvPr>
          </p:nvSpPr>
          <p:spPr>
            <a:xfrm>
              <a:off x="4904071" y="1671496"/>
              <a:ext cx="1236276" cy="27699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6" normalizeH="0" baseline="0" noProof="0" dirty="0">
                  <a:ln>
                    <a:noFill/>
                  </a:ln>
                  <a:solidFill>
                    <a:prstClr val="black"/>
                  </a:solidFill>
                  <a:effectLst/>
                  <a:uLnTx/>
                  <a:uFillTx/>
                  <a:latin typeface="Calibri" panose="020F0502020204030204" pitchFamily="34" charset="0"/>
                  <a:ea typeface="+mn-ea"/>
                  <a:cs typeface="+mn-cs"/>
                </a:rPr>
                <a:t>Προ 1 έτους</a:t>
              </a:r>
              <a:endParaRPr kumimoji="0" lang="en-US" b="1" i="0" u="none" strike="noStrike" kern="1200" cap="none" spc="-6" normalizeH="0" baseline="0" noProof="0" dirty="0">
                <a:ln>
                  <a:noFill/>
                </a:ln>
                <a:solidFill>
                  <a:prstClr val="black"/>
                </a:solidFill>
                <a:effectLst/>
                <a:uLnTx/>
                <a:uFillTx/>
                <a:latin typeface="Calibri" panose="020F0502020204030204" pitchFamily="34" charset="0"/>
                <a:ea typeface="+mn-ea"/>
                <a:cs typeface="+mn-cs"/>
              </a:endParaRPr>
            </a:p>
          </p:txBody>
        </p:sp>
        <p:sp>
          <p:nvSpPr>
            <p:cNvPr id="99" name="TextBox 98">
              <a:extLst>
                <a:ext uri="{FF2B5EF4-FFF2-40B4-BE49-F238E27FC236}">
                  <a16:creationId xmlns:a16="http://schemas.microsoft.com/office/drawing/2014/main" xmlns="" id="{A9CC8EE0-7C98-4AE0-A32C-750FDDF18488}"/>
                </a:ext>
              </a:extLst>
            </p:cNvPr>
            <p:cNvSpPr txBox="1"/>
            <p:nvPr/>
          </p:nvSpPr>
          <p:spPr>
            <a:xfrm>
              <a:off x="2028154" y="1927326"/>
              <a:ext cx="4025012" cy="2031325"/>
            </a:xfrm>
            <a:prstGeom prst="rect">
              <a:avLst/>
            </a:prstGeom>
            <a:noFill/>
            <a:ln>
              <a:solidFill>
                <a:schemeClr val="tx1"/>
              </a:solidFill>
            </a:ln>
          </p:spPr>
          <p:txBody>
            <a:bodyPr wrap="square" rtlCol="0">
              <a:spAutoFit/>
            </a:bodyPr>
            <a:lstStyle/>
            <a:p>
              <a:r>
                <a:rPr lang="el-GR" dirty="0"/>
                <a:t>Κεφαλαλγία</a:t>
              </a:r>
            </a:p>
            <a:p>
              <a:r>
                <a:rPr lang="el-GR" dirty="0"/>
                <a:t>Κακουχία                                  1 εβδομάδα</a:t>
              </a:r>
            </a:p>
            <a:p>
              <a:r>
                <a:rPr lang="el-GR" dirty="0"/>
                <a:t>Αδυναμία</a:t>
              </a:r>
            </a:p>
            <a:p>
              <a:r>
                <a:rPr lang="el-GR" dirty="0"/>
                <a:t>Αιφνίδια εγκατάσταση αφασίας εκπομπής με προοδευτική επιδείνωση</a:t>
              </a:r>
            </a:p>
            <a:p>
              <a:endParaRPr lang="el-GR" dirty="0"/>
            </a:p>
            <a:p>
              <a:r>
                <a:rPr lang="el-GR" dirty="0"/>
                <a:t>Εισαγωγή στο νοσοκομείο</a:t>
              </a:r>
            </a:p>
          </p:txBody>
        </p:sp>
        <p:sp>
          <p:nvSpPr>
            <p:cNvPr id="10" name="Δεξί άγκιστρο 9">
              <a:extLst>
                <a:ext uri="{FF2B5EF4-FFF2-40B4-BE49-F238E27FC236}">
                  <a16:creationId xmlns:a16="http://schemas.microsoft.com/office/drawing/2014/main" xmlns="" id="{1FCC2094-1FE9-4984-AF57-A8FF3D15D7FD}"/>
                </a:ext>
              </a:extLst>
            </p:cNvPr>
            <p:cNvSpPr/>
            <p:nvPr/>
          </p:nvSpPr>
          <p:spPr>
            <a:xfrm>
              <a:off x="4484468" y="1977716"/>
              <a:ext cx="150939" cy="7969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Δεξί άγκιστρο 10">
              <a:extLst>
                <a:ext uri="{FF2B5EF4-FFF2-40B4-BE49-F238E27FC236}">
                  <a16:creationId xmlns:a16="http://schemas.microsoft.com/office/drawing/2014/main" xmlns="" id="{DCE06806-3A13-4CD9-9981-F8904ADB9020}"/>
                </a:ext>
              </a:extLst>
            </p:cNvPr>
            <p:cNvSpPr/>
            <p:nvPr/>
          </p:nvSpPr>
          <p:spPr>
            <a:xfrm rot="5400000">
              <a:off x="3842847" y="1576888"/>
              <a:ext cx="159442" cy="37364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Ομάδα 8">
            <a:extLst>
              <a:ext uri="{FF2B5EF4-FFF2-40B4-BE49-F238E27FC236}">
                <a16:creationId xmlns:a16="http://schemas.microsoft.com/office/drawing/2014/main" xmlns="" id="{6E3462DC-3F00-468D-A85E-031D8FA2390E}"/>
              </a:ext>
            </a:extLst>
          </p:cNvPr>
          <p:cNvGrpSpPr/>
          <p:nvPr/>
        </p:nvGrpSpPr>
        <p:grpSpPr>
          <a:xfrm>
            <a:off x="6145396" y="1126422"/>
            <a:ext cx="3743654" cy="2185898"/>
            <a:chOff x="6145396" y="1126422"/>
            <a:chExt cx="3743654" cy="2185898"/>
          </a:xfrm>
        </p:grpSpPr>
        <p:cxnSp>
          <p:nvCxnSpPr>
            <p:cNvPr id="742" name="OTLSHAPE_T_a26ea8114e1e4c9eaffb08ddaaf0029a_MiddleVerticalConnector1">
              <a:extLst>
                <a:ext uri="{FF2B5EF4-FFF2-40B4-BE49-F238E27FC236}">
                  <a16:creationId xmlns:a16="http://schemas.microsoft.com/office/drawing/2014/main" xmlns="" id="{EDFDD0A9-C263-4A00-AAFC-9662532BD5FE}"/>
                </a:ext>
              </a:extLst>
            </p:cNvPr>
            <p:cNvCxnSpPr>
              <a:cxnSpLocks/>
            </p:cNvCxnSpPr>
            <p:nvPr>
              <p:custDataLst>
                <p:tags r:id="rId27"/>
              </p:custDataLst>
            </p:nvPr>
          </p:nvCxnSpPr>
          <p:spPr>
            <a:xfrm>
              <a:off x="6553500" y="1126422"/>
              <a:ext cx="0" cy="1619015"/>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9" name="OTLSHAPE_T_a26ea8114e1e4c9eaffb08ddaaf0029a_Shape">
              <a:extLst>
                <a:ext uri="{FF2B5EF4-FFF2-40B4-BE49-F238E27FC236}">
                  <a16:creationId xmlns:a16="http://schemas.microsoft.com/office/drawing/2014/main" xmlns="" id="{80EBEF16-A0E5-4C49-9194-6B8D323D99BB}"/>
                </a:ext>
              </a:extLst>
            </p:cNvPr>
            <p:cNvSpPr/>
            <p:nvPr>
              <p:custDataLst>
                <p:tags r:id="rId28"/>
              </p:custDataLst>
            </p:nvPr>
          </p:nvSpPr>
          <p:spPr>
            <a:xfrm>
              <a:off x="6528100" y="2715894"/>
              <a:ext cx="508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5" name="OTLSHAPE_T_a26ea8114e1e4c9eaffb08ddaaf0029a_Title">
              <a:extLst>
                <a:ext uri="{FF2B5EF4-FFF2-40B4-BE49-F238E27FC236}">
                  <a16:creationId xmlns:a16="http://schemas.microsoft.com/office/drawing/2014/main" xmlns="" id="{1E4BB332-3035-4F7A-8E77-1CF19CBDA9BC}"/>
                </a:ext>
              </a:extLst>
            </p:cNvPr>
            <p:cNvSpPr txBox="1"/>
            <p:nvPr>
              <p:custDataLst>
                <p:tags r:id="rId29"/>
              </p:custDataLst>
            </p:nvPr>
          </p:nvSpPr>
          <p:spPr>
            <a:xfrm>
              <a:off x="6664569" y="2683863"/>
              <a:ext cx="1423360" cy="276999"/>
            </a:xfrm>
            <a:prstGeom prst="rect">
              <a:avLst/>
            </a:prstGeom>
            <a:noFill/>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dirty="0"/>
                <a:t>Προ 11 μηνών</a:t>
              </a:r>
              <a:endParaRPr lang="en-US" dirty="0"/>
            </a:p>
          </p:txBody>
        </p:sp>
        <p:sp>
          <p:nvSpPr>
            <p:cNvPr id="6" name="TextBox 5">
              <a:extLst>
                <a:ext uri="{FF2B5EF4-FFF2-40B4-BE49-F238E27FC236}">
                  <a16:creationId xmlns:a16="http://schemas.microsoft.com/office/drawing/2014/main" xmlns="" id="{E479B30C-7442-402A-9D06-16E3A71DF27B}"/>
                </a:ext>
              </a:extLst>
            </p:cNvPr>
            <p:cNvSpPr txBox="1"/>
            <p:nvPr/>
          </p:nvSpPr>
          <p:spPr>
            <a:xfrm>
              <a:off x="6145396" y="2942988"/>
              <a:ext cx="3743654" cy="369332"/>
            </a:xfrm>
            <a:prstGeom prst="rect">
              <a:avLst/>
            </a:prstGeom>
            <a:noFill/>
            <a:ln>
              <a:solidFill>
                <a:schemeClr val="tx1"/>
              </a:solidFill>
            </a:ln>
          </p:spPr>
          <p:txBody>
            <a:bodyPr wrap="none" rtlCol="0">
              <a:spAutoFit/>
            </a:bodyPr>
            <a:lstStyle/>
            <a:p>
              <a:r>
                <a:rPr lang="el-GR" dirty="0"/>
                <a:t>Γενικευμένοι </a:t>
              </a:r>
              <a:r>
                <a:rPr lang="el-GR" dirty="0" err="1"/>
                <a:t>τονικοκλονικοί</a:t>
              </a:r>
              <a:r>
                <a:rPr lang="el-GR" dirty="0"/>
                <a:t> σπασμοί</a:t>
              </a:r>
              <a:endParaRPr lang="en-US" dirty="0"/>
            </a:p>
          </p:txBody>
        </p:sp>
      </p:grpSp>
      <p:grpSp>
        <p:nvGrpSpPr>
          <p:cNvPr id="8" name="Ομάδα 7">
            <a:extLst>
              <a:ext uri="{FF2B5EF4-FFF2-40B4-BE49-F238E27FC236}">
                <a16:creationId xmlns:a16="http://schemas.microsoft.com/office/drawing/2014/main" xmlns="" id="{9E91DD1A-89D4-4392-BC65-D3761BF853EA}"/>
              </a:ext>
            </a:extLst>
          </p:cNvPr>
          <p:cNvGrpSpPr/>
          <p:nvPr/>
        </p:nvGrpSpPr>
        <p:grpSpPr>
          <a:xfrm>
            <a:off x="1748173" y="4093910"/>
            <a:ext cx="4584973" cy="1536344"/>
            <a:chOff x="1748173" y="4093910"/>
            <a:chExt cx="4584973" cy="1536344"/>
          </a:xfrm>
        </p:grpSpPr>
        <p:sp>
          <p:nvSpPr>
            <p:cNvPr id="3" name="Βέλος: Κάτω 2">
              <a:extLst>
                <a:ext uri="{FF2B5EF4-FFF2-40B4-BE49-F238E27FC236}">
                  <a16:creationId xmlns:a16="http://schemas.microsoft.com/office/drawing/2014/main" xmlns="" id="{4C6688DE-16A8-45BC-B17A-0136A39FF7E1}"/>
                </a:ext>
              </a:extLst>
            </p:cNvPr>
            <p:cNvSpPr/>
            <p:nvPr/>
          </p:nvSpPr>
          <p:spPr>
            <a:xfrm>
              <a:off x="3599580" y="4093910"/>
              <a:ext cx="884888" cy="7782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1EFA8D7-D0B2-474D-893C-14A00D6E8379}"/>
                </a:ext>
              </a:extLst>
            </p:cNvPr>
            <p:cNvSpPr txBox="1"/>
            <p:nvPr/>
          </p:nvSpPr>
          <p:spPr>
            <a:xfrm>
              <a:off x="1748173" y="4983923"/>
              <a:ext cx="4584973" cy="646331"/>
            </a:xfrm>
            <a:prstGeom prst="rect">
              <a:avLst/>
            </a:prstGeom>
            <a:noFill/>
            <a:ln>
              <a:solidFill>
                <a:schemeClr val="tx1"/>
              </a:solidFill>
            </a:ln>
          </p:spPr>
          <p:txBody>
            <a:bodyPr wrap="none" rtlCol="0">
              <a:spAutoFit/>
            </a:bodyPr>
            <a:lstStyle/>
            <a:p>
              <a:r>
                <a:rPr lang="el-GR" dirty="0"/>
                <a:t>Διάγνωση ΑΕΕ</a:t>
              </a:r>
            </a:p>
            <a:p>
              <a:r>
                <a:rPr lang="el-GR" dirty="0"/>
                <a:t>Έναρξη ασπιρίνης και υπολιπιδαιμικής αγωγής</a:t>
              </a:r>
              <a:endParaRPr lang="en-US" dirty="0"/>
            </a:p>
          </p:txBody>
        </p:sp>
      </p:grpSp>
      <p:grpSp>
        <p:nvGrpSpPr>
          <p:cNvPr id="100" name="Ομάδα 99">
            <a:extLst>
              <a:ext uri="{FF2B5EF4-FFF2-40B4-BE49-F238E27FC236}">
                <a16:creationId xmlns:a16="http://schemas.microsoft.com/office/drawing/2014/main" xmlns="" id="{088F6A33-3262-4093-A872-62259DB7F468}"/>
              </a:ext>
            </a:extLst>
          </p:cNvPr>
          <p:cNvGrpSpPr/>
          <p:nvPr/>
        </p:nvGrpSpPr>
        <p:grpSpPr>
          <a:xfrm>
            <a:off x="6672210" y="3369163"/>
            <a:ext cx="2528641" cy="1564389"/>
            <a:chOff x="1715848" y="4067687"/>
            <a:chExt cx="2528641" cy="1564389"/>
          </a:xfrm>
        </p:grpSpPr>
        <p:sp>
          <p:nvSpPr>
            <p:cNvPr id="101" name="Βέλος: Κάτω 100">
              <a:extLst>
                <a:ext uri="{FF2B5EF4-FFF2-40B4-BE49-F238E27FC236}">
                  <a16:creationId xmlns:a16="http://schemas.microsoft.com/office/drawing/2014/main" xmlns="" id="{A65A9638-D247-4CA6-9E1C-6C751834E935}"/>
                </a:ext>
              </a:extLst>
            </p:cNvPr>
            <p:cNvSpPr/>
            <p:nvPr/>
          </p:nvSpPr>
          <p:spPr>
            <a:xfrm>
              <a:off x="2506821" y="4067687"/>
              <a:ext cx="884888" cy="7782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xmlns="" id="{A3323D47-2E3F-4143-AD7E-F696FABDF74B}"/>
                </a:ext>
              </a:extLst>
            </p:cNvPr>
            <p:cNvSpPr txBox="1"/>
            <p:nvPr/>
          </p:nvSpPr>
          <p:spPr>
            <a:xfrm>
              <a:off x="1715848" y="4985745"/>
              <a:ext cx="2528641" cy="646331"/>
            </a:xfrm>
            <a:prstGeom prst="rect">
              <a:avLst/>
            </a:prstGeom>
            <a:noFill/>
            <a:ln>
              <a:solidFill>
                <a:schemeClr val="tx1"/>
              </a:solidFill>
            </a:ln>
          </p:spPr>
          <p:txBody>
            <a:bodyPr wrap="none" rtlCol="0">
              <a:spAutoFit/>
            </a:bodyPr>
            <a:lstStyle/>
            <a:p>
              <a:r>
                <a:rPr lang="el-GR" dirty="0"/>
                <a:t>Έναρξη </a:t>
              </a:r>
              <a:r>
                <a:rPr lang="el-GR" dirty="0" err="1"/>
                <a:t>λεβετιρακετάμης</a:t>
              </a:r>
              <a:endParaRPr lang="el-GR" dirty="0"/>
            </a:p>
            <a:p>
              <a:r>
                <a:rPr lang="el-GR" dirty="0"/>
                <a:t>(</a:t>
              </a:r>
              <a:r>
                <a:rPr lang="en-US" dirty="0"/>
                <a:t>Keppra)</a:t>
              </a:r>
            </a:p>
          </p:txBody>
        </p:sp>
      </p:grpSp>
    </p:spTree>
    <p:custDataLst>
      <p:tags r:id="rId1"/>
    </p:custDataLst>
    <p:extLst>
      <p:ext uri="{BB962C8B-B14F-4D97-AF65-F5344CB8AC3E}">
        <p14:creationId xmlns:p14="http://schemas.microsoft.com/office/powerpoint/2010/main" xmlns="" val="6526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1000"/>
                                        <p:tgtEl>
                                          <p:spTgt spid="100"/>
                                        </p:tgtEl>
                                      </p:cBhvr>
                                    </p:animEffect>
                                    <p:anim calcmode="lin" valueType="num">
                                      <p:cBhvr>
                                        <p:cTn id="22" dur="1000" fill="hold"/>
                                        <p:tgtEl>
                                          <p:spTgt spid="100"/>
                                        </p:tgtEl>
                                        <p:attrNameLst>
                                          <p:attrName>ppt_x</p:attrName>
                                        </p:attrNameLst>
                                      </p:cBhvr>
                                      <p:tavLst>
                                        <p:tav tm="0">
                                          <p:val>
                                            <p:strVal val="#ppt_x"/>
                                          </p:val>
                                        </p:tav>
                                        <p:tav tm="100000">
                                          <p:val>
                                            <p:strVal val="#ppt_x"/>
                                          </p:val>
                                        </p:tav>
                                      </p:tavLst>
                                    </p:anim>
                                    <p:anim calcmode="lin" valueType="num">
                                      <p:cBhvr>
                                        <p:cTn id="23"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25F73C-F4F9-4036-B818-6A6AA4F003AA}"/>
              </a:ext>
            </a:extLst>
          </p:cNvPr>
          <p:cNvSpPr>
            <a:spLocks noGrp="1"/>
          </p:cNvSpPr>
          <p:nvPr>
            <p:ph type="title"/>
          </p:nvPr>
        </p:nvSpPr>
        <p:spPr/>
        <p:txBody>
          <a:bodyPr>
            <a:normAutofit/>
          </a:bodyPr>
          <a:lstStyle/>
          <a:p>
            <a:r>
              <a:rPr lang="el-GR" sz="4000" dirty="0"/>
              <a:t>Πορεία Ι</a:t>
            </a:r>
            <a:endParaRPr lang="en-US" sz="4000" dirty="0"/>
          </a:p>
        </p:txBody>
      </p:sp>
      <p:sp>
        <p:nvSpPr>
          <p:cNvPr id="3" name="Θέση περιεχομένου 2">
            <a:extLst>
              <a:ext uri="{FF2B5EF4-FFF2-40B4-BE49-F238E27FC236}">
                <a16:creationId xmlns:a16="http://schemas.microsoft.com/office/drawing/2014/main" xmlns="" id="{C3C2590E-F604-4FC8-9A53-0D3CD16492F5}"/>
              </a:ext>
            </a:extLst>
          </p:cNvPr>
          <p:cNvSpPr>
            <a:spLocks noGrp="1"/>
          </p:cNvSpPr>
          <p:nvPr>
            <p:ph idx="1"/>
          </p:nvPr>
        </p:nvSpPr>
        <p:spPr/>
        <p:txBody>
          <a:bodyPr>
            <a:normAutofit/>
          </a:bodyPr>
          <a:lstStyle/>
          <a:p>
            <a:r>
              <a:rPr lang="el-GR" sz="3200" dirty="0"/>
              <a:t>Κυμαινόμενη εστιακή νευρολογική σημειολογία</a:t>
            </a:r>
          </a:p>
          <a:p>
            <a:r>
              <a:rPr lang="el-GR" sz="3200" dirty="0"/>
              <a:t>Ταχέως εξελισσόμενη γνωσιακή έκπτωση</a:t>
            </a:r>
          </a:p>
          <a:p>
            <a:r>
              <a:rPr lang="el-GR" sz="3200" dirty="0"/>
              <a:t>Αδυναμία</a:t>
            </a:r>
          </a:p>
          <a:p>
            <a:r>
              <a:rPr lang="el-GR" sz="3200" dirty="0"/>
              <a:t>Αστάθεια</a:t>
            </a:r>
          </a:p>
          <a:p>
            <a:r>
              <a:rPr lang="el-GR" sz="3200" dirty="0"/>
              <a:t>Διάχυτη κεφαλαλγία</a:t>
            </a:r>
          </a:p>
          <a:p>
            <a:r>
              <a:rPr lang="el-GR" sz="3200" dirty="0"/>
              <a:t>Κράμπες </a:t>
            </a:r>
            <a:r>
              <a:rPr lang="el-GR" sz="3200" dirty="0" err="1"/>
              <a:t>γαστροκνημίες</a:t>
            </a:r>
            <a:endParaRPr lang="el-GR" sz="3200" dirty="0"/>
          </a:p>
          <a:p>
            <a:r>
              <a:rPr lang="el-GR" sz="3200" dirty="0"/>
              <a:t>Απώλεια βάρους (11</a:t>
            </a:r>
            <a:r>
              <a:rPr lang="en-US" sz="3200" dirty="0"/>
              <a:t> kg)</a:t>
            </a:r>
            <a:endParaRPr lang="el-GR" sz="3200" dirty="0"/>
          </a:p>
        </p:txBody>
      </p:sp>
    </p:spTree>
    <p:extLst>
      <p:ext uri="{BB962C8B-B14F-4D97-AF65-F5344CB8AC3E}">
        <p14:creationId xmlns:p14="http://schemas.microsoft.com/office/powerpoint/2010/main" xmlns="" val="1623426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3" name="OTLSHAPE_T_a26ea8114e1e4c9eaffb08ddaaf0029a_MiddleVerticalConnector2">
            <a:extLst>
              <a:ext uri="{FF2B5EF4-FFF2-40B4-BE49-F238E27FC236}">
                <a16:creationId xmlns:a16="http://schemas.microsoft.com/office/drawing/2014/main" xmlns="" id="{2DCDAB69-62E2-41E4-84EC-F6FF74443A6E}"/>
              </a:ext>
            </a:extLst>
          </p:cNvPr>
          <p:cNvCxnSpPr/>
          <p:nvPr>
            <p:custDataLst>
              <p:tags r:id="rId2"/>
            </p:custDataLst>
          </p:nvPr>
        </p:nvCxnSpPr>
        <p:spPr>
          <a:xfrm>
            <a:off x="6553500" y="2086928"/>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2" name="OTLSHAPE_T_a26ea8114e1e4c9eaffb08ddaaf0029a_MiddleVerticalConnector1">
            <a:extLst>
              <a:ext uri="{FF2B5EF4-FFF2-40B4-BE49-F238E27FC236}">
                <a16:creationId xmlns:a16="http://schemas.microsoft.com/office/drawing/2014/main" xmlns="" id="{EDFDD0A9-C263-4A00-AAFC-9662532BD5FE}"/>
              </a:ext>
            </a:extLst>
          </p:cNvPr>
          <p:cNvCxnSpPr>
            <a:cxnSpLocks/>
            <a:endCxn id="769" idx="0"/>
          </p:cNvCxnSpPr>
          <p:nvPr>
            <p:custDataLst>
              <p:tags r:id="rId3"/>
            </p:custDataLst>
          </p:nvPr>
        </p:nvCxnSpPr>
        <p:spPr>
          <a:xfrm>
            <a:off x="6553500" y="1096879"/>
            <a:ext cx="0" cy="1619015"/>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3" name="OTLSHAPE_TB_00000000000000000000000000000000_ScaleContainer">
            <a:extLst>
              <a:ext uri="{FF2B5EF4-FFF2-40B4-BE49-F238E27FC236}">
                <a16:creationId xmlns:a16="http://schemas.microsoft.com/office/drawing/2014/main" xmlns="" id="{FB911501-61C7-4AC5-9A1A-74CFD9E3F1F8}"/>
              </a:ext>
            </a:extLst>
          </p:cNvPr>
          <p:cNvSpPr/>
          <p:nvPr>
            <p:custDataLst>
              <p:tags r:id="rId4"/>
            </p:custDataLst>
          </p:nvPr>
        </p:nvSpPr>
        <p:spPr>
          <a:xfrm>
            <a:off x="838200" y="715879"/>
            <a:ext cx="10515600" cy="381000"/>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 name="OTLSHAPE_TB_00000000000000000000000000000000_TimescaleInterval1">
            <a:extLst>
              <a:ext uri="{FF2B5EF4-FFF2-40B4-BE49-F238E27FC236}">
                <a16:creationId xmlns:a16="http://schemas.microsoft.com/office/drawing/2014/main" xmlns="" id="{7218D21B-9097-4797-B420-0BF9D6B310D4}"/>
              </a:ext>
            </a:extLst>
          </p:cNvPr>
          <p:cNvSpPr txBox="1"/>
          <p:nvPr>
            <p:custDataLst>
              <p:tags r:id="rId5"/>
            </p:custDataLst>
          </p:nvPr>
        </p:nvSpPr>
        <p:spPr>
          <a:xfrm>
            <a:off x="106680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01</a:t>
            </a:r>
          </a:p>
        </p:txBody>
      </p:sp>
      <p:cxnSp>
        <p:nvCxnSpPr>
          <p:cNvPr id="718" name="OTLSHAPE_TB_00000000000000000000000000000000_Separator1">
            <a:extLst>
              <a:ext uri="{FF2B5EF4-FFF2-40B4-BE49-F238E27FC236}">
                <a16:creationId xmlns:a16="http://schemas.microsoft.com/office/drawing/2014/main" xmlns="" id="{FFC303A1-10B1-4FB2-8265-BBFC9A1F262C}"/>
              </a:ext>
            </a:extLst>
          </p:cNvPr>
          <p:cNvCxnSpPr/>
          <p:nvPr>
            <p:custDataLst>
              <p:tags r:id="rId6"/>
            </p:custDataLst>
          </p:nvPr>
        </p:nvCxnSpPr>
        <p:spPr>
          <a:xfrm>
            <a:off x="1838283"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9" name="OTLSHAPE_TB_00000000000000000000000000000000_TimescaleInterval2">
            <a:extLst>
              <a:ext uri="{FF2B5EF4-FFF2-40B4-BE49-F238E27FC236}">
                <a16:creationId xmlns:a16="http://schemas.microsoft.com/office/drawing/2014/main" xmlns="" id="{805D2DD8-E03D-41BB-ABB5-1A5940E4E3A6}"/>
              </a:ext>
            </a:extLst>
          </p:cNvPr>
          <p:cNvSpPr txBox="1"/>
          <p:nvPr>
            <p:custDataLst>
              <p:tags r:id="rId7"/>
            </p:custDataLst>
          </p:nvPr>
        </p:nvSpPr>
        <p:spPr>
          <a:xfrm>
            <a:off x="1901783"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03</a:t>
            </a:r>
          </a:p>
        </p:txBody>
      </p:sp>
      <p:cxnSp>
        <p:nvCxnSpPr>
          <p:cNvPr id="720" name="OTLSHAPE_TB_00000000000000000000000000000000_Separator2">
            <a:extLst>
              <a:ext uri="{FF2B5EF4-FFF2-40B4-BE49-F238E27FC236}">
                <a16:creationId xmlns:a16="http://schemas.microsoft.com/office/drawing/2014/main" xmlns="" id="{DEE59223-4413-41DC-AFF3-A0E7507954CA}"/>
              </a:ext>
            </a:extLst>
          </p:cNvPr>
          <p:cNvCxnSpPr/>
          <p:nvPr>
            <p:custDataLst>
              <p:tags r:id="rId8"/>
            </p:custDataLst>
          </p:nvPr>
        </p:nvCxnSpPr>
        <p:spPr>
          <a:xfrm>
            <a:off x="2687181"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1" name="OTLSHAPE_TB_00000000000000000000000000000000_TimescaleInterval3">
            <a:extLst>
              <a:ext uri="{FF2B5EF4-FFF2-40B4-BE49-F238E27FC236}">
                <a16:creationId xmlns:a16="http://schemas.microsoft.com/office/drawing/2014/main" xmlns="" id="{A1A17418-9CB6-411E-A8C3-EBF35A6733A7}"/>
              </a:ext>
            </a:extLst>
          </p:cNvPr>
          <p:cNvSpPr txBox="1"/>
          <p:nvPr>
            <p:custDataLst>
              <p:tags r:id="rId9"/>
            </p:custDataLst>
          </p:nvPr>
        </p:nvSpPr>
        <p:spPr>
          <a:xfrm>
            <a:off x="2750682"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05</a:t>
            </a:r>
          </a:p>
        </p:txBody>
      </p:sp>
      <p:cxnSp>
        <p:nvCxnSpPr>
          <p:cNvPr id="722" name="OTLSHAPE_TB_00000000000000000000000000000000_Separator3">
            <a:extLst>
              <a:ext uri="{FF2B5EF4-FFF2-40B4-BE49-F238E27FC236}">
                <a16:creationId xmlns:a16="http://schemas.microsoft.com/office/drawing/2014/main" xmlns="" id="{15CB5155-D3BF-42E5-894F-58CEB6F0C08B}"/>
              </a:ext>
            </a:extLst>
          </p:cNvPr>
          <p:cNvCxnSpPr/>
          <p:nvPr>
            <p:custDataLst>
              <p:tags r:id="rId10"/>
            </p:custDataLst>
          </p:nvPr>
        </p:nvCxnSpPr>
        <p:spPr>
          <a:xfrm>
            <a:off x="3536080"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3" name="OTLSHAPE_TB_00000000000000000000000000000000_TimescaleInterval4">
            <a:extLst>
              <a:ext uri="{FF2B5EF4-FFF2-40B4-BE49-F238E27FC236}">
                <a16:creationId xmlns:a16="http://schemas.microsoft.com/office/drawing/2014/main" xmlns="" id="{305098FA-FD5A-461F-8E32-0694C91BE709}"/>
              </a:ext>
            </a:extLst>
          </p:cNvPr>
          <p:cNvSpPr txBox="1"/>
          <p:nvPr>
            <p:custDataLst>
              <p:tags r:id="rId11"/>
            </p:custDataLst>
          </p:nvPr>
        </p:nvSpPr>
        <p:spPr>
          <a:xfrm>
            <a:off x="359958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07</a:t>
            </a:r>
          </a:p>
        </p:txBody>
      </p:sp>
      <p:cxnSp>
        <p:nvCxnSpPr>
          <p:cNvPr id="724" name="OTLSHAPE_TB_00000000000000000000000000000000_Separator4">
            <a:extLst>
              <a:ext uri="{FF2B5EF4-FFF2-40B4-BE49-F238E27FC236}">
                <a16:creationId xmlns:a16="http://schemas.microsoft.com/office/drawing/2014/main" xmlns="" id="{9EB221BF-3330-4610-9B04-54DB2662BCAC}"/>
              </a:ext>
            </a:extLst>
          </p:cNvPr>
          <p:cNvCxnSpPr/>
          <p:nvPr>
            <p:custDataLst>
              <p:tags r:id="rId12"/>
            </p:custDataLst>
          </p:nvPr>
        </p:nvCxnSpPr>
        <p:spPr>
          <a:xfrm>
            <a:off x="4398896"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5" name="OTLSHAPE_TB_00000000000000000000000000000000_TimescaleInterval5">
            <a:extLst>
              <a:ext uri="{FF2B5EF4-FFF2-40B4-BE49-F238E27FC236}">
                <a16:creationId xmlns:a16="http://schemas.microsoft.com/office/drawing/2014/main" xmlns="" id="{CC8AF09F-1EC1-445A-9ABA-54E416C96509}"/>
              </a:ext>
            </a:extLst>
          </p:cNvPr>
          <p:cNvSpPr txBox="1"/>
          <p:nvPr>
            <p:custDataLst>
              <p:tags r:id="rId13"/>
            </p:custDataLst>
          </p:nvPr>
        </p:nvSpPr>
        <p:spPr>
          <a:xfrm>
            <a:off x="4462396"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09</a:t>
            </a:r>
          </a:p>
        </p:txBody>
      </p:sp>
      <p:cxnSp>
        <p:nvCxnSpPr>
          <p:cNvPr id="726" name="OTLSHAPE_TB_00000000000000000000000000000000_Separator5">
            <a:extLst>
              <a:ext uri="{FF2B5EF4-FFF2-40B4-BE49-F238E27FC236}">
                <a16:creationId xmlns:a16="http://schemas.microsoft.com/office/drawing/2014/main" xmlns="" id="{70F78226-7513-473C-8143-C9F9EF1A414B}"/>
              </a:ext>
            </a:extLst>
          </p:cNvPr>
          <p:cNvCxnSpPr/>
          <p:nvPr>
            <p:custDataLst>
              <p:tags r:id="rId14"/>
            </p:custDataLst>
          </p:nvPr>
        </p:nvCxnSpPr>
        <p:spPr>
          <a:xfrm>
            <a:off x="5247794"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7" name="OTLSHAPE_TB_00000000000000000000000000000000_TimescaleInterval6">
            <a:extLst>
              <a:ext uri="{FF2B5EF4-FFF2-40B4-BE49-F238E27FC236}">
                <a16:creationId xmlns:a16="http://schemas.microsoft.com/office/drawing/2014/main" xmlns="" id="{581332F1-3DC9-4E1C-A335-291FB9EF8BAD}"/>
              </a:ext>
            </a:extLst>
          </p:cNvPr>
          <p:cNvSpPr txBox="1"/>
          <p:nvPr>
            <p:custDataLst>
              <p:tags r:id="rId15"/>
            </p:custDataLst>
          </p:nvPr>
        </p:nvSpPr>
        <p:spPr>
          <a:xfrm>
            <a:off x="5311295"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11</a:t>
            </a:r>
          </a:p>
        </p:txBody>
      </p:sp>
      <p:cxnSp>
        <p:nvCxnSpPr>
          <p:cNvPr id="728" name="OTLSHAPE_TB_00000000000000000000000000000000_Separator6">
            <a:extLst>
              <a:ext uri="{FF2B5EF4-FFF2-40B4-BE49-F238E27FC236}">
                <a16:creationId xmlns:a16="http://schemas.microsoft.com/office/drawing/2014/main" xmlns="" id="{29D33E4E-451B-4015-B475-C04F2DC34AAF}"/>
              </a:ext>
            </a:extLst>
          </p:cNvPr>
          <p:cNvCxnSpPr/>
          <p:nvPr>
            <p:custDataLst>
              <p:tags r:id="rId16"/>
            </p:custDataLst>
          </p:nvPr>
        </p:nvCxnSpPr>
        <p:spPr>
          <a:xfrm>
            <a:off x="6096693"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9" name="OTLSHAPE_TB_00000000000000000000000000000000_TimescaleInterval7">
            <a:extLst>
              <a:ext uri="{FF2B5EF4-FFF2-40B4-BE49-F238E27FC236}">
                <a16:creationId xmlns:a16="http://schemas.microsoft.com/office/drawing/2014/main" xmlns="" id="{259B566C-77DD-4F68-BE9F-0D4880DBFD30}"/>
              </a:ext>
            </a:extLst>
          </p:cNvPr>
          <p:cNvSpPr txBox="1"/>
          <p:nvPr>
            <p:custDataLst>
              <p:tags r:id="rId17"/>
            </p:custDataLst>
          </p:nvPr>
        </p:nvSpPr>
        <p:spPr>
          <a:xfrm>
            <a:off x="6160193" y="813352"/>
            <a:ext cx="304955"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baseline="0" noProof="0">
                <a:ln>
                  <a:noFill/>
                </a:ln>
                <a:solidFill>
                  <a:prstClr val="white"/>
                </a:solidFill>
                <a:effectLst/>
                <a:uLnTx/>
                <a:uFillTx/>
                <a:latin typeface="Calibri" panose="020F0502020204030204" pitchFamily="34" charset="0"/>
                <a:ea typeface="+mn-ea"/>
                <a:cs typeface="+mn-cs"/>
              </a:rPr>
              <a:t>2017</a:t>
            </a:r>
          </a:p>
        </p:txBody>
      </p:sp>
      <p:cxnSp>
        <p:nvCxnSpPr>
          <p:cNvPr id="730" name="OTLSHAPE_TB_00000000000000000000000000000000_Separator7">
            <a:extLst>
              <a:ext uri="{FF2B5EF4-FFF2-40B4-BE49-F238E27FC236}">
                <a16:creationId xmlns:a16="http://schemas.microsoft.com/office/drawing/2014/main" xmlns="" id="{9E98D47C-6124-4D6B-89B3-30E6DA5B53A6}"/>
              </a:ext>
            </a:extLst>
          </p:cNvPr>
          <p:cNvCxnSpPr/>
          <p:nvPr>
            <p:custDataLst>
              <p:tags r:id="rId18"/>
            </p:custDataLst>
          </p:nvPr>
        </p:nvCxnSpPr>
        <p:spPr>
          <a:xfrm>
            <a:off x="6917759"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1" name="OTLSHAPE_TB_00000000000000000000000000000000_TimescaleInterval8">
            <a:extLst>
              <a:ext uri="{FF2B5EF4-FFF2-40B4-BE49-F238E27FC236}">
                <a16:creationId xmlns:a16="http://schemas.microsoft.com/office/drawing/2014/main" xmlns="" id="{991F21E4-859F-457C-9022-EDFD3263FACF}"/>
              </a:ext>
            </a:extLst>
          </p:cNvPr>
          <p:cNvSpPr txBox="1"/>
          <p:nvPr>
            <p:custDataLst>
              <p:tags r:id="rId19"/>
            </p:custDataLst>
          </p:nvPr>
        </p:nvSpPr>
        <p:spPr>
          <a:xfrm>
            <a:off x="6981260"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03</a:t>
            </a:r>
          </a:p>
        </p:txBody>
      </p:sp>
      <p:cxnSp>
        <p:nvCxnSpPr>
          <p:cNvPr id="732" name="OTLSHAPE_TB_00000000000000000000000000000000_Separator8">
            <a:extLst>
              <a:ext uri="{FF2B5EF4-FFF2-40B4-BE49-F238E27FC236}">
                <a16:creationId xmlns:a16="http://schemas.microsoft.com/office/drawing/2014/main" xmlns="" id="{D036DB54-1A3F-45DA-8282-6C055460B965}"/>
              </a:ext>
            </a:extLst>
          </p:cNvPr>
          <p:cNvCxnSpPr/>
          <p:nvPr>
            <p:custDataLst>
              <p:tags r:id="rId20"/>
            </p:custDataLst>
          </p:nvPr>
        </p:nvCxnSpPr>
        <p:spPr>
          <a:xfrm>
            <a:off x="7766658"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3" name="OTLSHAPE_TB_00000000000000000000000000000000_TimescaleInterval9">
            <a:extLst>
              <a:ext uri="{FF2B5EF4-FFF2-40B4-BE49-F238E27FC236}">
                <a16:creationId xmlns:a16="http://schemas.microsoft.com/office/drawing/2014/main" xmlns="" id="{FA6D1BC4-9C23-4C98-BAE6-C64921B18AB4}"/>
              </a:ext>
            </a:extLst>
          </p:cNvPr>
          <p:cNvSpPr txBox="1"/>
          <p:nvPr>
            <p:custDataLst>
              <p:tags r:id="rId21"/>
            </p:custDataLst>
          </p:nvPr>
        </p:nvSpPr>
        <p:spPr>
          <a:xfrm>
            <a:off x="7830158"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05</a:t>
            </a:r>
          </a:p>
        </p:txBody>
      </p:sp>
      <p:cxnSp>
        <p:nvCxnSpPr>
          <p:cNvPr id="734" name="OTLSHAPE_TB_00000000000000000000000000000000_Separator9">
            <a:extLst>
              <a:ext uri="{FF2B5EF4-FFF2-40B4-BE49-F238E27FC236}">
                <a16:creationId xmlns:a16="http://schemas.microsoft.com/office/drawing/2014/main" xmlns="" id="{7DB3A1AB-D95C-40B6-A9BC-F467B2AA503E}"/>
              </a:ext>
            </a:extLst>
          </p:cNvPr>
          <p:cNvCxnSpPr/>
          <p:nvPr>
            <p:custDataLst>
              <p:tags r:id="rId22"/>
            </p:custDataLst>
          </p:nvPr>
        </p:nvCxnSpPr>
        <p:spPr>
          <a:xfrm>
            <a:off x="8615557"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5" name="OTLSHAPE_TB_00000000000000000000000000000000_TimescaleInterval10">
            <a:extLst>
              <a:ext uri="{FF2B5EF4-FFF2-40B4-BE49-F238E27FC236}">
                <a16:creationId xmlns:a16="http://schemas.microsoft.com/office/drawing/2014/main" xmlns="" id="{2AB65228-7CCC-4CED-86FB-CAAEF4509259}"/>
              </a:ext>
            </a:extLst>
          </p:cNvPr>
          <p:cNvSpPr txBox="1"/>
          <p:nvPr>
            <p:custDataLst>
              <p:tags r:id="rId23"/>
            </p:custDataLst>
          </p:nvPr>
        </p:nvSpPr>
        <p:spPr>
          <a:xfrm>
            <a:off x="8679057"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07</a:t>
            </a:r>
          </a:p>
        </p:txBody>
      </p:sp>
      <p:cxnSp>
        <p:nvCxnSpPr>
          <p:cNvPr id="736" name="OTLSHAPE_TB_00000000000000000000000000000000_Separator10">
            <a:extLst>
              <a:ext uri="{FF2B5EF4-FFF2-40B4-BE49-F238E27FC236}">
                <a16:creationId xmlns:a16="http://schemas.microsoft.com/office/drawing/2014/main" xmlns="" id="{05AB9DD9-F75F-4F10-8367-971C7CB30342}"/>
              </a:ext>
            </a:extLst>
          </p:cNvPr>
          <p:cNvCxnSpPr/>
          <p:nvPr>
            <p:custDataLst>
              <p:tags r:id="rId24"/>
            </p:custDataLst>
          </p:nvPr>
        </p:nvCxnSpPr>
        <p:spPr>
          <a:xfrm>
            <a:off x="9478372"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7" name="OTLSHAPE_TB_00000000000000000000000000000000_TimescaleInterval11">
            <a:extLst>
              <a:ext uri="{FF2B5EF4-FFF2-40B4-BE49-F238E27FC236}">
                <a16:creationId xmlns:a16="http://schemas.microsoft.com/office/drawing/2014/main" xmlns="" id="{44535780-D7CA-48D8-BBDF-08CEF7F7B2C4}"/>
              </a:ext>
            </a:extLst>
          </p:cNvPr>
          <p:cNvSpPr txBox="1"/>
          <p:nvPr>
            <p:custDataLst>
              <p:tags r:id="rId25"/>
            </p:custDataLst>
          </p:nvPr>
        </p:nvSpPr>
        <p:spPr>
          <a:xfrm>
            <a:off x="9541872"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09</a:t>
            </a:r>
          </a:p>
        </p:txBody>
      </p:sp>
      <p:cxnSp>
        <p:nvCxnSpPr>
          <p:cNvPr id="738" name="OTLSHAPE_TB_00000000000000000000000000000000_Separator11">
            <a:extLst>
              <a:ext uri="{FF2B5EF4-FFF2-40B4-BE49-F238E27FC236}">
                <a16:creationId xmlns:a16="http://schemas.microsoft.com/office/drawing/2014/main" xmlns="" id="{D65BECA2-095C-4762-A297-33C7C28B76A6}"/>
              </a:ext>
            </a:extLst>
          </p:cNvPr>
          <p:cNvCxnSpPr/>
          <p:nvPr>
            <p:custDataLst>
              <p:tags r:id="rId26"/>
            </p:custDataLst>
          </p:nvPr>
        </p:nvCxnSpPr>
        <p:spPr>
          <a:xfrm>
            <a:off x="10327271" y="779379"/>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9" name="OTLSHAPE_TB_00000000000000000000000000000000_TimescaleInterval12">
            <a:extLst>
              <a:ext uri="{FF2B5EF4-FFF2-40B4-BE49-F238E27FC236}">
                <a16:creationId xmlns:a16="http://schemas.microsoft.com/office/drawing/2014/main" xmlns="" id="{AB8EBB71-A29D-416F-A818-30F3E573C0EA}"/>
              </a:ext>
            </a:extLst>
          </p:cNvPr>
          <p:cNvSpPr txBox="1"/>
          <p:nvPr>
            <p:custDataLst>
              <p:tags r:id="rId27"/>
            </p:custDataLst>
          </p:nvPr>
        </p:nvSpPr>
        <p:spPr>
          <a:xfrm>
            <a:off x="10390771" y="813352"/>
            <a:ext cx="15093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6" normalizeH="0" baseline="0" noProof="0">
                <a:ln>
                  <a:noFill/>
                </a:ln>
                <a:solidFill>
                  <a:prstClr val="white"/>
                </a:solidFill>
                <a:effectLst/>
                <a:uLnTx/>
                <a:uFillTx/>
                <a:latin typeface="Calibri" panose="020F0502020204030204" pitchFamily="34" charset="0"/>
                <a:ea typeface="+mn-ea"/>
                <a:cs typeface="+mn-cs"/>
              </a:rPr>
              <a:t>11</a:t>
            </a:r>
          </a:p>
        </p:txBody>
      </p:sp>
      <p:sp>
        <p:nvSpPr>
          <p:cNvPr id="769" name="OTLSHAPE_T_a26ea8114e1e4c9eaffb08ddaaf0029a_Shape">
            <a:extLst>
              <a:ext uri="{FF2B5EF4-FFF2-40B4-BE49-F238E27FC236}">
                <a16:creationId xmlns:a16="http://schemas.microsoft.com/office/drawing/2014/main" xmlns="" id="{80EBEF16-A0E5-4C49-9194-6B8D323D99BB}"/>
              </a:ext>
            </a:extLst>
          </p:cNvPr>
          <p:cNvSpPr/>
          <p:nvPr>
            <p:custDataLst>
              <p:tags r:id="rId28"/>
            </p:custDataLst>
          </p:nvPr>
        </p:nvSpPr>
        <p:spPr>
          <a:xfrm>
            <a:off x="6528100" y="2715894"/>
            <a:ext cx="508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5" name="OTLSHAPE_T_a26ea8114e1e4c9eaffb08ddaaf0029a_Title">
            <a:extLst>
              <a:ext uri="{FF2B5EF4-FFF2-40B4-BE49-F238E27FC236}">
                <a16:creationId xmlns:a16="http://schemas.microsoft.com/office/drawing/2014/main" xmlns="" id="{1E4BB332-3035-4F7A-8E77-1CF19CBDA9BC}"/>
              </a:ext>
            </a:extLst>
          </p:cNvPr>
          <p:cNvSpPr txBox="1"/>
          <p:nvPr>
            <p:custDataLst>
              <p:tags r:id="rId29"/>
            </p:custDataLst>
          </p:nvPr>
        </p:nvSpPr>
        <p:spPr>
          <a:xfrm>
            <a:off x="6664569" y="2683863"/>
            <a:ext cx="1423360" cy="276999"/>
          </a:xfrm>
          <a:prstGeom prst="rect">
            <a:avLst/>
          </a:prstGeom>
          <a:noFill/>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dirty="0"/>
              <a:t>Προ 11 μηνών</a:t>
            </a:r>
            <a:endParaRPr lang="en-US" dirty="0"/>
          </a:p>
        </p:txBody>
      </p:sp>
      <p:sp>
        <p:nvSpPr>
          <p:cNvPr id="776" name="OTLSHAPE_T_a26ea8114e1e4c9eaffb08ddaaf0029a_EndDate">
            <a:extLst>
              <a:ext uri="{FF2B5EF4-FFF2-40B4-BE49-F238E27FC236}">
                <a16:creationId xmlns:a16="http://schemas.microsoft.com/office/drawing/2014/main" xmlns="" id="{AC2832D7-31E8-4F05-BA90-4567863A2EB7}"/>
              </a:ext>
            </a:extLst>
          </p:cNvPr>
          <p:cNvSpPr txBox="1"/>
          <p:nvPr>
            <p:custDataLst>
              <p:tags r:id="rId30"/>
            </p:custDataLst>
          </p:nvPr>
        </p:nvSpPr>
        <p:spPr>
          <a:xfrm>
            <a:off x="6629700" y="2415857"/>
            <a:ext cx="0" cy="21544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2" normalizeH="0" baseline="0" noProof="0">
              <a:ln>
                <a:noFill/>
              </a:ln>
              <a:solidFill>
                <a:srgbClr val="44546A"/>
              </a:solidFill>
              <a:effectLst/>
              <a:uLnTx/>
              <a:uFillTx/>
              <a:latin typeface="Calibri" panose="020F0502020204030204" pitchFamily="34" charset="0"/>
              <a:ea typeface="+mn-ea"/>
              <a:cs typeface="+mn-cs"/>
            </a:endParaRPr>
          </a:p>
        </p:txBody>
      </p:sp>
      <p:grpSp>
        <p:nvGrpSpPr>
          <p:cNvPr id="20" name="Ομάδα 19">
            <a:extLst>
              <a:ext uri="{FF2B5EF4-FFF2-40B4-BE49-F238E27FC236}">
                <a16:creationId xmlns:a16="http://schemas.microsoft.com/office/drawing/2014/main" xmlns="" id="{5A8BC7CD-EA08-49DE-A10F-ED26CB5A837C}"/>
              </a:ext>
            </a:extLst>
          </p:cNvPr>
          <p:cNvGrpSpPr/>
          <p:nvPr/>
        </p:nvGrpSpPr>
        <p:grpSpPr>
          <a:xfrm>
            <a:off x="8334973" y="1096879"/>
            <a:ext cx="3436197" cy="5605919"/>
            <a:chOff x="8334973" y="1096879"/>
            <a:chExt cx="3436197" cy="5605919"/>
          </a:xfrm>
        </p:grpSpPr>
        <p:sp>
          <p:nvSpPr>
            <p:cNvPr id="809" name="OTLSHAPE_T_0b64ae516b704cd5aeb61a59163b7c8e_Shape">
              <a:extLst>
                <a:ext uri="{FF2B5EF4-FFF2-40B4-BE49-F238E27FC236}">
                  <a16:creationId xmlns:a16="http://schemas.microsoft.com/office/drawing/2014/main" xmlns="" id="{1BF4A905-3D7C-4F6C-8DB8-4EEAA0B2C5A7}"/>
                </a:ext>
              </a:extLst>
            </p:cNvPr>
            <p:cNvSpPr/>
            <p:nvPr>
              <p:custDataLst>
                <p:tags r:id="rId41"/>
              </p:custDataLst>
            </p:nvPr>
          </p:nvSpPr>
          <p:spPr>
            <a:xfrm>
              <a:off x="11170686" y="5865122"/>
              <a:ext cx="508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Ομάδα 18">
              <a:extLst>
                <a:ext uri="{FF2B5EF4-FFF2-40B4-BE49-F238E27FC236}">
                  <a16:creationId xmlns:a16="http://schemas.microsoft.com/office/drawing/2014/main" xmlns="" id="{1941A008-25C7-47A3-845E-27311D92DCD1}"/>
                </a:ext>
              </a:extLst>
            </p:cNvPr>
            <p:cNvGrpSpPr/>
            <p:nvPr/>
          </p:nvGrpSpPr>
          <p:grpSpPr>
            <a:xfrm>
              <a:off x="8334973" y="1096879"/>
              <a:ext cx="3436197" cy="5605919"/>
              <a:chOff x="8334973" y="1096879"/>
              <a:chExt cx="3436197" cy="5605919"/>
            </a:xfrm>
          </p:grpSpPr>
          <p:cxnSp>
            <p:nvCxnSpPr>
              <p:cNvPr id="751" name="OTLSHAPE_T_0b64ae516b704cd5aeb61a59163b7c8e_MiddleVerticalConnector1">
                <a:extLst>
                  <a:ext uri="{FF2B5EF4-FFF2-40B4-BE49-F238E27FC236}">
                    <a16:creationId xmlns:a16="http://schemas.microsoft.com/office/drawing/2014/main" xmlns="" id="{7A1D1EC7-4B67-4449-BAB6-6A7124E2FFC0}"/>
                  </a:ext>
                </a:extLst>
              </p:cNvPr>
              <p:cNvCxnSpPr>
                <a:cxnSpLocks/>
              </p:cNvCxnSpPr>
              <p:nvPr>
                <p:custDataLst>
                  <p:tags r:id="rId42"/>
                </p:custDataLst>
              </p:nvPr>
            </p:nvCxnSpPr>
            <p:spPr>
              <a:xfrm>
                <a:off x="11187653" y="1096879"/>
                <a:ext cx="25400" cy="4663841"/>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5" name="OTLSHAPE_T_0b64ae516b704cd5aeb61a59163b7c8e_Title">
                <a:extLst>
                  <a:ext uri="{FF2B5EF4-FFF2-40B4-BE49-F238E27FC236}">
                    <a16:creationId xmlns:a16="http://schemas.microsoft.com/office/drawing/2014/main" xmlns="" id="{2DDAF9D7-8584-4AF6-B53A-882449A7CD4A}"/>
                  </a:ext>
                </a:extLst>
              </p:cNvPr>
              <p:cNvSpPr txBox="1"/>
              <p:nvPr>
                <p:custDataLst>
                  <p:tags r:id="rId43"/>
                </p:custDataLst>
              </p:nvPr>
            </p:nvSpPr>
            <p:spPr>
              <a:xfrm>
                <a:off x="8334973" y="6087245"/>
                <a:ext cx="3436197" cy="615553"/>
              </a:xfrm>
              <a:prstGeom prst="rect">
                <a:avLst/>
              </a:prstGeom>
              <a:noFill/>
              <a:ln>
                <a:solidFill>
                  <a:schemeClr val="tx1"/>
                </a:solidFill>
              </a:ln>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sz="2000" dirty="0"/>
                  <a:t>Εισαγωγή στη Νευρολογική Κλινική</a:t>
                </a:r>
                <a:endParaRPr lang="en-US" sz="2000" dirty="0"/>
              </a:p>
            </p:txBody>
          </p:sp>
          <p:sp>
            <p:nvSpPr>
              <p:cNvPr id="816" name="OTLSHAPE_T_0b64ae516b704cd5aeb61a59163b7c8e_EndDate">
                <a:extLst>
                  <a:ext uri="{FF2B5EF4-FFF2-40B4-BE49-F238E27FC236}">
                    <a16:creationId xmlns:a16="http://schemas.microsoft.com/office/drawing/2014/main" xmlns="" id="{4B9B6133-AADB-45B5-A488-4E2D96F2B897}"/>
                  </a:ext>
                </a:extLst>
              </p:cNvPr>
              <p:cNvSpPr txBox="1"/>
              <p:nvPr>
                <p:custDataLst>
                  <p:tags r:id="rId44"/>
                </p:custDataLst>
              </p:nvPr>
            </p:nvSpPr>
            <p:spPr>
              <a:xfrm>
                <a:off x="11213053" y="5926677"/>
                <a:ext cx="0" cy="21544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2" normalizeH="0" baseline="0" noProof="0" dirty="0">
                  <a:ln>
                    <a:noFill/>
                  </a:ln>
                  <a:solidFill>
                    <a:srgbClr val="44546A"/>
                  </a:solidFill>
                  <a:effectLst/>
                  <a:uLnTx/>
                  <a:uFillTx/>
                  <a:latin typeface="Calibri" panose="020F0502020204030204" pitchFamily="34" charset="0"/>
                  <a:ea typeface="+mn-ea"/>
                  <a:cs typeface="+mn-cs"/>
                </a:endParaRPr>
              </a:p>
            </p:txBody>
          </p:sp>
        </p:grpSp>
      </p:grpSp>
      <p:grpSp>
        <p:nvGrpSpPr>
          <p:cNvPr id="5" name="Ομάδα 4">
            <a:extLst>
              <a:ext uri="{FF2B5EF4-FFF2-40B4-BE49-F238E27FC236}">
                <a16:creationId xmlns:a16="http://schemas.microsoft.com/office/drawing/2014/main" xmlns="" id="{F187E022-3540-4BCD-94E4-3ACA62F66C4E}"/>
              </a:ext>
            </a:extLst>
          </p:cNvPr>
          <p:cNvGrpSpPr/>
          <p:nvPr/>
        </p:nvGrpSpPr>
        <p:grpSpPr>
          <a:xfrm>
            <a:off x="111520" y="1096879"/>
            <a:ext cx="2039246" cy="1569111"/>
            <a:chOff x="111520" y="1096879"/>
            <a:chExt cx="2039246" cy="1569111"/>
          </a:xfrm>
        </p:grpSpPr>
        <p:cxnSp>
          <p:nvCxnSpPr>
            <p:cNvPr id="740" name="OTLSHAPE_T_b823fb88d6ab4220b0c32916ec38a7a9_MiddleVerticalConnector1">
              <a:extLst>
                <a:ext uri="{FF2B5EF4-FFF2-40B4-BE49-F238E27FC236}">
                  <a16:creationId xmlns:a16="http://schemas.microsoft.com/office/drawing/2014/main" xmlns="" id="{20E8CB83-19B9-4641-AA94-AC92E2DAD68E}"/>
                </a:ext>
              </a:extLst>
            </p:cNvPr>
            <p:cNvCxnSpPr/>
            <p:nvPr>
              <p:custDataLst>
                <p:tags r:id="rId37"/>
              </p:custDataLst>
            </p:nvPr>
          </p:nvCxnSpPr>
          <p:spPr>
            <a:xfrm flipV="1">
              <a:off x="1028700" y="1096879"/>
              <a:ext cx="0" cy="203200"/>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3" name="OTLSHAPE_T_b823fb88d6ab4220b0c32916ec38a7a9_Shape">
              <a:extLst>
                <a:ext uri="{FF2B5EF4-FFF2-40B4-BE49-F238E27FC236}">
                  <a16:creationId xmlns:a16="http://schemas.microsoft.com/office/drawing/2014/main" xmlns="" id="{2F2E7555-5B72-4A14-AAD5-395BD3E8E046}"/>
                </a:ext>
              </a:extLst>
            </p:cNvPr>
            <p:cNvSpPr/>
            <p:nvPr>
              <p:custDataLst>
                <p:tags r:id="rId38"/>
              </p:custDataLst>
            </p:nvPr>
          </p:nvSpPr>
          <p:spPr>
            <a:xfrm>
              <a:off x="1003300" y="1470598"/>
              <a:ext cx="508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9" name="OTLSHAPE_T_b823fb88d6ab4220b0c32916ec38a7a9_Title">
              <a:extLst>
                <a:ext uri="{FF2B5EF4-FFF2-40B4-BE49-F238E27FC236}">
                  <a16:creationId xmlns:a16="http://schemas.microsoft.com/office/drawing/2014/main" xmlns="" id="{0FE56889-9604-425B-BD7B-6EF36298BD0F}"/>
                </a:ext>
              </a:extLst>
            </p:cNvPr>
            <p:cNvSpPr txBox="1"/>
            <p:nvPr>
              <p:custDataLst>
                <p:tags r:id="rId39"/>
              </p:custDataLst>
            </p:nvPr>
          </p:nvSpPr>
          <p:spPr>
            <a:xfrm>
              <a:off x="1003299" y="1246838"/>
              <a:ext cx="1147467" cy="276999"/>
            </a:xfrm>
            <a:prstGeom prst="rect">
              <a:avLst/>
            </a:prstGeom>
            <a:noFill/>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dirty="0"/>
                <a:t>Προ 2 ετών</a:t>
              </a:r>
              <a:endParaRPr lang="en-US" dirty="0"/>
            </a:p>
          </p:txBody>
        </p:sp>
        <p:sp>
          <p:nvSpPr>
            <p:cNvPr id="760" name="OTLSHAPE_T_b823fb88d6ab4220b0c32916ec38a7a9_EndDate">
              <a:extLst>
                <a:ext uri="{FF2B5EF4-FFF2-40B4-BE49-F238E27FC236}">
                  <a16:creationId xmlns:a16="http://schemas.microsoft.com/office/drawing/2014/main" xmlns="" id="{FD3CE1D7-D7BB-4B37-8017-6129D8D15DFA}"/>
                </a:ext>
              </a:extLst>
            </p:cNvPr>
            <p:cNvSpPr txBox="1"/>
            <p:nvPr>
              <p:custDataLst>
                <p:tags r:id="rId40"/>
              </p:custDataLst>
            </p:nvPr>
          </p:nvSpPr>
          <p:spPr>
            <a:xfrm>
              <a:off x="1104900" y="1541420"/>
              <a:ext cx="0" cy="21544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2" normalizeH="0" baseline="0" noProof="0">
                <a:ln>
                  <a:noFill/>
                </a:ln>
                <a:solidFill>
                  <a:srgbClr val="44546A"/>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xmlns="" id="{694FCFEF-7554-4030-9F31-D02F39C65217}"/>
                </a:ext>
              </a:extLst>
            </p:cNvPr>
            <p:cNvSpPr txBox="1"/>
            <p:nvPr/>
          </p:nvSpPr>
          <p:spPr>
            <a:xfrm>
              <a:off x="111520" y="1742660"/>
              <a:ext cx="1783559" cy="923330"/>
            </a:xfrm>
            <a:prstGeom prst="rect">
              <a:avLst/>
            </a:prstGeom>
            <a:noFill/>
            <a:ln>
              <a:solidFill>
                <a:schemeClr val="tx1"/>
              </a:solidFill>
            </a:ln>
          </p:spPr>
          <p:txBody>
            <a:bodyPr wrap="square" rtlCol="0">
              <a:spAutoFit/>
            </a:bodyPr>
            <a:lstStyle/>
            <a:p>
              <a:r>
                <a:rPr lang="el-GR" dirty="0"/>
                <a:t>Διαταραχές προσωπικότητας συμπεριφοράς</a:t>
              </a:r>
              <a:endParaRPr lang="en-US" dirty="0"/>
            </a:p>
          </p:txBody>
        </p:sp>
      </p:grpSp>
      <p:grpSp>
        <p:nvGrpSpPr>
          <p:cNvPr id="7" name="Ομάδα 6">
            <a:extLst>
              <a:ext uri="{FF2B5EF4-FFF2-40B4-BE49-F238E27FC236}">
                <a16:creationId xmlns:a16="http://schemas.microsoft.com/office/drawing/2014/main" xmlns="" id="{336137A1-7C3A-476E-B3A3-298092D62635}"/>
              </a:ext>
            </a:extLst>
          </p:cNvPr>
          <p:cNvGrpSpPr/>
          <p:nvPr/>
        </p:nvGrpSpPr>
        <p:grpSpPr>
          <a:xfrm>
            <a:off x="2028154" y="1096879"/>
            <a:ext cx="4170139" cy="2861772"/>
            <a:chOff x="2028154" y="1096879"/>
            <a:chExt cx="4170139" cy="2861772"/>
          </a:xfrm>
        </p:grpSpPr>
        <p:cxnSp>
          <p:nvCxnSpPr>
            <p:cNvPr id="741" name="OTLSHAPE_T_2b247b6569e3468c905f8beac34676e7_MiddleVerticalConnector1">
              <a:extLst>
                <a:ext uri="{FF2B5EF4-FFF2-40B4-BE49-F238E27FC236}">
                  <a16:creationId xmlns:a16="http://schemas.microsoft.com/office/drawing/2014/main" xmlns="" id="{95488AEB-0CCB-4D1A-96DC-BC1CAF90F102}"/>
                </a:ext>
              </a:extLst>
            </p:cNvPr>
            <p:cNvCxnSpPr/>
            <p:nvPr>
              <p:custDataLst>
                <p:tags r:id="rId34"/>
              </p:custDataLst>
            </p:nvPr>
          </p:nvCxnSpPr>
          <p:spPr>
            <a:xfrm flipV="1">
              <a:off x="6145396" y="1096879"/>
              <a:ext cx="0" cy="640419"/>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1" name="OTLSHAPE_T_2b247b6569e3468c905f8beac34676e7_Shape">
              <a:extLst>
                <a:ext uri="{FF2B5EF4-FFF2-40B4-BE49-F238E27FC236}">
                  <a16:creationId xmlns:a16="http://schemas.microsoft.com/office/drawing/2014/main" xmlns="" id="{4942CB0D-63A9-4A33-8DF2-415EDABE459A}"/>
                </a:ext>
              </a:extLst>
            </p:cNvPr>
            <p:cNvSpPr/>
            <p:nvPr>
              <p:custDataLst>
                <p:tags r:id="rId35"/>
              </p:custDataLst>
            </p:nvPr>
          </p:nvSpPr>
          <p:spPr>
            <a:xfrm>
              <a:off x="6096693" y="1907816"/>
              <a:ext cx="1016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7" name="OTLSHAPE_T_2b247b6569e3468c905f8beac34676e7_Title">
              <a:extLst>
                <a:ext uri="{FF2B5EF4-FFF2-40B4-BE49-F238E27FC236}">
                  <a16:creationId xmlns:a16="http://schemas.microsoft.com/office/drawing/2014/main" xmlns="" id="{684F570B-CCB0-401A-9489-A1745D143D20}"/>
                </a:ext>
              </a:extLst>
            </p:cNvPr>
            <p:cNvSpPr txBox="1"/>
            <p:nvPr>
              <p:custDataLst>
                <p:tags r:id="rId36"/>
              </p:custDataLst>
            </p:nvPr>
          </p:nvSpPr>
          <p:spPr>
            <a:xfrm>
              <a:off x="4904071" y="1671496"/>
              <a:ext cx="1236276" cy="27699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6" normalizeH="0" baseline="0" noProof="0" dirty="0">
                  <a:ln>
                    <a:noFill/>
                  </a:ln>
                  <a:solidFill>
                    <a:prstClr val="black"/>
                  </a:solidFill>
                  <a:effectLst/>
                  <a:uLnTx/>
                  <a:uFillTx/>
                  <a:latin typeface="Calibri" panose="020F0502020204030204" pitchFamily="34" charset="0"/>
                  <a:ea typeface="+mn-ea"/>
                  <a:cs typeface="+mn-cs"/>
                </a:rPr>
                <a:t>Προ 1 έτους</a:t>
              </a:r>
              <a:endParaRPr kumimoji="0" lang="en-US" b="1" i="0" u="none" strike="noStrike" kern="1200" cap="none" spc="-6" normalizeH="0" baseline="0" noProof="0" dirty="0">
                <a:ln>
                  <a:noFill/>
                </a:ln>
                <a:solidFill>
                  <a:prstClr val="black"/>
                </a:solidFill>
                <a:effectLst/>
                <a:uLnTx/>
                <a:uFillTx/>
                <a:latin typeface="Calibri" panose="020F0502020204030204" pitchFamily="34" charset="0"/>
                <a:ea typeface="+mn-ea"/>
                <a:cs typeface="+mn-cs"/>
              </a:endParaRPr>
            </a:p>
          </p:txBody>
        </p:sp>
        <p:sp>
          <p:nvSpPr>
            <p:cNvPr id="99" name="TextBox 98">
              <a:extLst>
                <a:ext uri="{FF2B5EF4-FFF2-40B4-BE49-F238E27FC236}">
                  <a16:creationId xmlns:a16="http://schemas.microsoft.com/office/drawing/2014/main" xmlns="" id="{A9CC8EE0-7C98-4AE0-A32C-750FDDF18488}"/>
                </a:ext>
              </a:extLst>
            </p:cNvPr>
            <p:cNvSpPr txBox="1"/>
            <p:nvPr/>
          </p:nvSpPr>
          <p:spPr>
            <a:xfrm>
              <a:off x="2028154" y="1927326"/>
              <a:ext cx="4025012" cy="2031325"/>
            </a:xfrm>
            <a:prstGeom prst="rect">
              <a:avLst/>
            </a:prstGeom>
            <a:noFill/>
            <a:ln>
              <a:solidFill>
                <a:schemeClr val="tx1"/>
              </a:solidFill>
            </a:ln>
          </p:spPr>
          <p:txBody>
            <a:bodyPr wrap="square" rtlCol="0">
              <a:spAutoFit/>
            </a:bodyPr>
            <a:lstStyle/>
            <a:p>
              <a:r>
                <a:rPr lang="el-GR" dirty="0"/>
                <a:t>Κεφαλαλγία</a:t>
              </a:r>
            </a:p>
            <a:p>
              <a:r>
                <a:rPr lang="el-GR" dirty="0"/>
                <a:t>Κακουχία                                  1 εβδομάδα</a:t>
              </a:r>
            </a:p>
            <a:p>
              <a:r>
                <a:rPr lang="el-GR" dirty="0"/>
                <a:t>Αδυναμία</a:t>
              </a:r>
            </a:p>
            <a:p>
              <a:r>
                <a:rPr lang="el-GR" dirty="0"/>
                <a:t>Αιφνίδια εγκατάσταση αφασίας εκπομπής με προοδευτική επιδείνωση</a:t>
              </a:r>
            </a:p>
            <a:p>
              <a:endParaRPr lang="el-GR" dirty="0"/>
            </a:p>
            <a:p>
              <a:r>
                <a:rPr lang="el-GR" dirty="0"/>
                <a:t>Εισαγωγή στο νοσοκομείο</a:t>
              </a:r>
            </a:p>
          </p:txBody>
        </p:sp>
        <p:sp>
          <p:nvSpPr>
            <p:cNvPr id="10" name="Δεξί άγκιστρο 9">
              <a:extLst>
                <a:ext uri="{FF2B5EF4-FFF2-40B4-BE49-F238E27FC236}">
                  <a16:creationId xmlns:a16="http://schemas.microsoft.com/office/drawing/2014/main" xmlns="" id="{1FCC2094-1FE9-4984-AF57-A8FF3D15D7FD}"/>
                </a:ext>
              </a:extLst>
            </p:cNvPr>
            <p:cNvSpPr/>
            <p:nvPr/>
          </p:nvSpPr>
          <p:spPr>
            <a:xfrm>
              <a:off x="4484468" y="1977716"/>
              <a:ext cx="150939" cy="7969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Δεξί άγκιστρο 10">
              <a:extLst>
                <a:ext uri="{FF2B5EF4-FFF2-40B4-BE49-F238E27FC236}">
                  <a16:creationId xmlns:a16="http://schemas.microsoft.com/office/drawing/2014/main" xmlns="" id="{DCE06806-3A13-4CD9-9981-F8904ADB9020}"/>
                </a:ext>
              </a:extLst>
            </p:cNvPr>
            <p:cNvSpPr/>
            <p:nvPr/>
          </p:nvSpPr>
          <p:spPr>
            <a:xfrm rot="5400000">
              <a:off x="3842847" y="1576888"/>
              <a:ext cx="159442" cy="37364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E479B30C-7442-402A-9D06-16E3A71DF27B}"/>
              </a:ext>
            </a:extLst>
          </p:cNvPr>
          <p:cNvSpPr txBox="1"/>
          <p:nvPr/>
        </p:nvSpPr>
        <p:spPr>
          <a:xfrm>
            <a:off x="6670919" y="2942988"/>
            <a:ext cx="2529932" cy="646331"/>
          </a:xfrm>
          <a:prstGeom prst="rect">
            <a:avLst/>
          </a:prstGeom>
          <a:noFill/>
          <a:ln>
            <a:solidFill>
              <a:schemeClr val="tx1"/>
            </a:solidFill>
          </a:ln>
        </p:spPr>
        <p:txBody>
          <a:bodyPr wrap="square" rtlCol="0">
            <a:spAutoFit/>
          </a:bodyPr>
          <a:lstStyle/>
          <a:p>
            <a:r>
              <a:rPr lang="el-GR" dirty="0"/>
              <a:t>Γενικευμένοι </a:t>
            </a:r>
            <a:r>
              <a:rPr lang="el-GR" dirty="0" err="1"/>
              <a:t>τονικοκλονικοί</a:t>
            </a:r>
            <a:r>
              <a:rPr lang="el-GR" dirty="0"/>
              <a:t> σπασμοί</a:t>
            </a:r>
            <a:endParaRPr lang="en-US" dirty="0"/>
          </a:p>
        </p:txBody>
      </p:sp>
      <p:grpSp>
        <p:nvGrpSpPr>
          <p:cNvPr id="8" name="Ομάδα 7">
            <a:extLst>
              <a:ext uri="{FF2B5EF4-FFF2-40B4-BE49-F238E27FC236}">
                <a16:creationId xmlns:a16="http://schemas.microsoft.com/office/drawing/2014/main" xmlns="" id="{9E91DD1A-89D4-4392-BC65-D3761BF853EA}"/>
              </a:ext>
            </a:extLst>
          </p:cNvPr>
          <p:cNvGrpSpPr/>
          <p:nvPr/>
        </p:nvGrpSpPr>
        <p:grpSpPr>
          <a:xfrm>
            <a:off x="2028154" y="4093910"/>
            <a:ext cx="4025012" cy="1813343"/>
            <a:chOff x="2028154" y="4093910"/>
            <a:chExt cx="4025012" cy="1813343"/>
          </a:xfrm>
        </p:grpSpPr>
        <p:sp>
          <p:nvSpPr>
            <p:cNvPr id="3" name="Βέλος: Κάτω 2">
              <a:extLst>
                <a:ext uri="{FF2B5EF4-FFF2-40B4-BE49-F238E27FC236}">
                  <a16:creationId xmlns:a16="http://schemas.microsoft.com/office/drawing/2014/main" xmlns="" id="{4C6688DE-16A8-45BC-B17A-0136A39FF7E1}"/>
                </a:ext>
              </a:extLst>
            </p:cNvPr>
            <p:cNvSpPr/>
            <p:nvPr/>
          </p:nvSpPr>
          <p:spPr>
            <a:xfrm>
              <a:off x="3599580" y="4093910"/>
              <a:ext cx="884888" cy="7782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1EFA8D7-D0B2-474D-893C-14A00D6E8379}"/>
                </a:ext>
              </a:extLst>
            </p:cNvPr>
            <p:cNvSpPr txBox="1"/>
            <p:nvPr/>
          </p:nvSpPr>
          <p:spPr>
            <a:xfrm>
              <a:off x="2028154" y="4983923"/>
              <a:ext cx="4025012" cy="923330"/>
            </a:xfrm>
            <a:prstGeom prst="rect">
              <a:avLst/>
            </a:prstGeom>
            <a:noFill/>
            <a:ln>
              <a:solidFill>
                <a:schemeClr val="tx1"/>
              </a:solidFill>
            </a:ln>
          </p:spPr>
          <p:txBody>
            <a:bodyPr wrap="square" rtlCol="0">
              <a:spAutoFit/>
            </a:bodyPr>
            <a:lstStyle/>
            <a:p>
              <a:r>
                <a:rPr lang="el-GR" dirty="0"/>
                <a:t>Διάγνωση ΑΕΕ</a:t>
              </a:r>
            </a:p>
            <a:p>
              <a:r>
                <a:rPr lang="el-GR" dirty="0"/>
                <a:t>Έναρξη ασπιρίνης και υπολιπιδαιμικής αγωγής</a:t>
              </a:r>
              <a:endParaRPr lang="en-US" dirty="0"/>
            </a:p>
          </p:txBody>
        </p:sp>
      </p:grpSp>
      <p:grpSp>
        <p:nvGrpSpPr>
          <p:cNvPr id="100" name="Ομάδα 99">
            <a:extLst>
              <a:ext uri="{FF2B5EF4-FFF2-40B4-BE49-F238E27FC236}">
                <a16:creationId xmlns:a16="http://schemas.microsoft.com/office/drawing/2014/main" xmlns="" id="{088F6A33-3262-4093-A872-62259DB7F468}"/>
              </a:ext>
            </a:extLst>
          </p:cNvPr>
          <p:cNvGrpSpPr/>
          <p:nvPr/>
        </p:nvGrpSpPr>
        <p:grpSpPr>
          <a:xfrm>
            <a:off x="6672210" y="3672276"/>
            <a:ext cx="2528641" cy="1841388"/>
            <a:chOff x="1715848" y="4067687"/>
            <a:chExt cx="2528641" cy="1841388"/>
          </a:xfrm>
        </p:grpSpPr>
        <p:sp>
          <p:nvSpPr>
            <p:cNvPr id="101" name="Βέλος: Κάτω 100">
              <a:extLst>
                <a:ext uri="{FF2B5EF4-FFF2-40B4-BE49-F238E27FC236}">
                  <a16:creationId xmlns:a16="http://schemas.microsoft.com/office/drawing/2014/main" xmlns="" id="{A65A9638-D247-4CA6-9E1C-6C751834E935}"/>
                </a:ext>
              </a:extLst>
            </p:cNvPr>
            <p:cNvSpPr/>
            <p:nvPr/>
          </p:nvSpPr>
          <p:spPr>
            <a:xfrm>
              <a:off x="2506821" y="4067687"/>
              <a:ext cx="884888" cy="7782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xmlns="" id="{A3323D47-2E3F-4143-AD7E-F696FABDF74B}"/>
                </a:ext>
              </a:extLst>
            </p:cNvPr>
            <p:cNvSpPr txBox="1"/>
            <p:nvPr/>
          </p:nvSpPr>
          <p:spPr>
            <a:xfrm>
              <a:off x="1715848" y="4985745"/>
              <a:ext cx="2528641" cy="923330"/>
            </a:xfrm>
            <a:prstGeom prst="rect">
              <a:avLst/>
            </a:prstGeom>
            <a:noFill/>
            <a:ln>
              <a:solidFill>
                <a:schemeClr val="tx1"/>
              </a:solidFill>
            </a:ln>
          </p:spPr>
          <p:txBody>
            <a:bodyPr wrap="none" rtlCol="0">
              <a:spAutoFit/>
            </a:bodyPr>
            <a:lstStyle/>
            <a:p>
              <a:r>
                <a:rPr lang="el-GR" dirty="0"/>
                <a:t>Διάγνωση ΑΕΕ</a:t>
              </a:r>
            </a:p>
            <a:p>
              <a:r>
                <a:rPr lang="el-GR" dirty="0"/>
                <a:t>Έναρξη </a:t>
              </a:r>
              <a:r>
                <a:rPr lang="el-GR" dirty="0" err="1"/>
                <a:t>λεβετιρακετάμης</a:t>
              </a:r>
              <a:endParaRPr lang="el-GR" dirty="0"/>
            </a:p>
            <a:p>
              <a:r>
                <a:rPr lang="el-GR" dirty="0"/>
                <a:t>(</a:t>
              </a:r>
              <a:r>
                <a:rPr lang="en-US" dirty="0"/>
                <a:t>Keppra)</a:t>
              </a:r>
            </a:p>
          </p:txBody>
        </p:sp>
      </p:grpSp>
      <p:grpSp>
        <p:nvGrpSpPr>
          <p:cNvPr id="16" name="Ομάδα 15">
            <a:extLst>
              <a:ext uri="{FF2B5EF4-FFF2-40B4-BE49-F238E27FC236}">
                <a16:creationId xmlns:a16="http://schemas.microsoft.com/office/drawing/2014/main" xmlns="" id="{C6FBE5B1-DD0D-4F7D-98FF-4BD935EBA306}"/>
              </a:ext>
            </a:extLst>
          </p:cNvPr>
          <p:cNvGrpSpPr/>
          <p:nvPr/>
        </p:nvGrpSpPr>
        <p:grpSpPr>
          <a:xfrm>
            <a:off x="9166553" y="1096879"/>
            <a:ext cx="2679140" cy="3786787"/>
            <a:chOff x="9166553" y="1096879"/>
            <a:chExt cx="2679140" cy="3786787"/>
          </a:xfrm>
        </p:grpSpPr>
        <p:grpSp>
          <p:nvGrpSpPr>
            <p:cNvPr id="15" name="Ομάδα 14">
              <a:extLst>
                <a:ext uri="{FF2B5EF4-FFF2-40B4-BE49-F238E27FC236}">
                  <a16:creationId xmlns:a16="http://schemas.microsoft.com/office/drawing/2014/main" xmlns="" id="{A106D7EA-15CA-45DB-A24A-CEB5321D46B4}"/>
                </a:ext>
              </a:extLst>
            </p:cNvPr>
            <p:cNvGrpSpPr/>
            <p:nvPr/>
          </p:nvGrpSpPr>
          <p:grpSpPr>
            <a:xfrm>
              <a:off x="9166553" y="1096879"/>
              <a:ext cx="1995700" cy="3058736"/>
              <a:chOff x="9166553" y="1096879"/>
              <a:chExt cx="1995700" cy="3058736"/>
            </a:xfrm>
          </p:grpSpPr>
          <p:cxnSp>
            <p:nvCxnSpPr>
              <p:cNvPr id="748" name="OTLSHAPE_T_49d1ec5a3ad54b298f3506b68a76eeb9_LeftVerticalConnector1">
                <a:extLst>
                  <a:ext uri="{FF2B5EF4-FFF2-40B4-BE49-F238E27FC236}">
                    <a16:creationId xmlns:a16="http://schemas.microsoft.com/office/drawing/2014/main" xmlns="" id="{0AF58D30-7592-467C-99A5-41FA81723A41}"/>
                  </a:ext>
                </a:extLst>
              </p:cNvPr>
              <p:cNvCxnSpPr>
                <a:cxnSpLocks/>
              </p:cNvCxnSpPr>
              <p:nvPr>
                <p:custDataLst>
                  <p:tags r:id="rId31"/>
                </p:custDataLst>
              </p:nvPr>
            </p:nvCxnSpPr>
            <p:spPr>
              <a:xfrm flipH="1">
                <a:off x="10939592" y="1096879"/>
                <a:ext cx="6350" cy="2861772"/>
              </a:xfrm>
              <a:prstGeom prst="line">
                <a:avLst/>
              </a:prstGeom>
              <a:ln w="571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1" name="OTLSHAPE_T_49d1ec5a3ad54b298f3506b68a76eeb9_Shape">
                <a:extLst>
                  <a:ext uri="{FF2B5EF4-FFF2-40B4-BE49-F238E27FC236}">
                    <a16:creationId xmlns:a16="http://schemas.microsoft.com/office/drawing/2014/main" xmlns="" id="{0AEBBE9C-5BC9-458A-B37F-79C27042DA27}"/>
                  </a:ext>
                </a:extLst>
              </p:cNvPr>
              <p:cNvSpPr/>
              <p:nvPr>
                <p:custDataLst>
                  <p:tags r:id="rId32"/>
                </p:custDataLst>
              </p:nvPr>
            </p:nvSpPr>
            <p:spPr>
              <a:xfrm>
                <a:off x="10933653" y="3952415"/>
                <a:ext cx="228600" cy="203200"/>
              </a:xfrm>
              <a:prstGeom prst="roundRect">
                <a:avLst>
                  <a:gd name="adj" fmla="val 100000"/>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7" name="OTLSHAPE_T_49d1ec5a3ad54b298f3506b68a76eeb9_Title">
                <a:extLst>
                  <a:ext uri="{FF2B5EF4-FFF2-40B4-BE49-F238E27FC236}">
                    <a16:creationId xmlns:a16="http://schemas.microsoft.com/office/drawing/2014/main" xmlns="" id="{6586EADD-FB95-4778-9273-631B0E1744BC}"/>
                  </a:ext>
                </a:extLst>
              </p:cNvPr>
              <p:cNvSpPr txBox="1"/>
              <p:nvPr>
                <p:custDataLst>
                  <p:tags r:id="rId33"/>
                </p:custDataLst>
              </p:nvPr>
            </p:nvSpPr>
            <p:spPr>
              <a:xfrm>
                <a:off x="9166553" y="3747010"/>
                <a:ext cx="1773039" cy="276999"/>
              </a:xfrm>
              <a:prstGeom prst="rect">
                <a:avLst/>
              </a:prstGeom>
              <a:noFill/>
            </p:spPr>
            <p:txBody>
              <a:bodyPr vert="horz" wrap="square" lIns="0" tIns="0" rIns="0" bIns="0" rtlCol="0" anchor="ctr" anchorCtr="0">
                <a:spAutoFit/>
              </a:bodyPr>
              <a:lstStyle>
                <a:defPPr rtl="0">
                  <a:defRPr lang="el-GR"/>
                </a:defPPr>
                <a:lvl1pPr marR="0" lvl="0" indent="0" fontAlgn="auto">
                  <a:lnSpc>
                    <a:spcPct val="100000"/>
                  </a:lnSpc>
                  <a:spcBef>
                    <a:spcPts val="0"/>
                  </a:spcBef>
                  <a:spcAft>
                    <a:spcPts val="0"/>
                  </a:spcAft>
                  <a:buClrTx/>
                  <a:buSzTx/>
                  <a:buFontTx/>
                  <a:buNone/>
                  <a:tabLst/>
                  <a:defRPr kumimoji="0" b="1" i="0" u="none" strike="noStrike" cap="none" spc="-6" normalizeH="0" baseline="0">
                    <a:ln>
                      <a:noFill/>
                    </a:ln>
                    <a:solidFill>
                      <a:prstClr val="black"/>
                    </a:solidFill>
                    <a:effectLst/>
                    <a:uLnTx/>
                    <a:uFillTx/>
                    <a:latin typeface="Calibri" panose="020F0502020204030204" pitchFamily="34" charset="0"/>
                  </a:defRPr>
                </a:lvl1pPr>
              </a:lstStyle>
              <a:p>
                <a:r>
                  <a:rPr lang="el-GR" dirty="0"/>
                  <a:t>Προ 2 εβδομάδων</a:t>
                </a:r>
                <a:endParaRPr lang="en-US" dirty="0"/>
              </a:p>
            </p:txBody>
          </p:sp>
        </p:grpSp>
        <p:sp>
          <p:nvSpPr>
            <p:cNvPr id="14" name="TextBox 13">
              <a:extLst>
                <a:ext uri="{FF2B5EF4-FFF2-40B4-BE49-F238E27FC236}">
                  <a16:creationId xmlns:a16="http://schemas.microsoft.com/office/drawing/2014/main" xmlns="" id="{B401828E-3232-4E98-880E-AD4B53B3ADCE}"/>
                </a:ext>
              </a:extLst>
            </p:cNvPr>
            <p:cNvSpPr txBox="1"/>
            <p:nvPr/>
          </p:nvSpPr>
          <p:spPr>
            <a:xfrm>
              <a:off x="9376043" y="4237335"/>
              <a:ext cx="2469650" cy="646331"/>
            </a:xfrm>
            <a:prstGeom prst="rect">
              <a:avLst/>
            </a:prstGeom>
            <a:noFill/>
            <a:ln>
              <a:solidFill>
                <a:schemeClr val="tx1"/>
              </a:solidFill>
            </a:ln>
          </p:spPr>
          <p:txBody>
            <a:bodyPr wrap="none" rtlCol="0">
              <a:spAutoFit/>
            </a:bodyPr>
            <a:lstStyle/>
            <a:p>
              <a:r>
                <a:rPr lang="el-GR" dirty="0"/>
                <a:t>Επιδείνωση κατάστασης</a:t>
              </a:r>
            </a:p>
            <a:p>
              <a:r>
                <a:rPr lang="el-GR" dirty="0"/>
                <a:t>Διαταραχές κατάποσης</a:t>
              </a:r>
              <a:endParaRPr lang="en-US" dirty="0"/>
            </a:p>
          </p:txBody>
        </p:sp>
      </p:grpSp>
    </p:spTree>
    <p:custDataLst>
      <p:tags r:id="rId1"/>
    </p:custDataLst>
    <p:extLst>
      <p:ext uri="{BB962C8B-B14F-4D97-AF65-F5344CB8AC3E}">
        <p14:creationId xmlns:p14="http://schemas.microsoft.com/office/powerpoint/2010/main" xmlns="" val="7326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wtR1IiLCJTdHlsZU5hbWUiOm51bGwsIlZlcnNpb24iOnsiJGlkIjoiMiIsIlZlcnNpb24iOiIzLjEuMSIsIk9yaWdpbmFsQXNzZW1ibHlWZXJzaW9uIjoiMy4xNy4wNi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wLCJUb2RheU1hcmtlclBvc2l0aW9uIjowLCJRdWlja1Bvc2l0aW9uIjowLCJBYnNvbHV0ZVBvc2l0aW9uIjoxMzU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y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xLCJWZXJ0aWNhbEFsaWdubWVudCI6MCwiU21hcnRGb3JlZ3JvdW5kIjpudWxs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mYWxzZX0sIlNjYWxlIjp7IiRpZCI6IjEyNyIsIlN0YXJ0RGF0ZSI6IjAwMDEtMDEtMDFUMDA6MDA6MDAiLCJFbmREYXRlIjoiMjAxNy0xMi0zMVQyMzo1OTowMCIsIkZvcm1hdCI6Ik1NIiwiVHlwZSI6MiwiQXV0b0RhdGVSYW5nZSI6dHJ1ZSwiV29ya2luZ0RheXMiOjEyNywiVG9kYXlNYXJrZXJUZXh0IjoiVG9kYXkiLCJBdXRvU2NhbGVUeXBlIjp0cnVlfSwiTWlsZXN0b25lcyI6W10sIlRhc2tzIjpbeyIkaWQiOiIxMjgiLCJHcm91cE5hbWUiOm51bGwsIlN0YXJ0RGF0ZSI6IjIwMTYtMDEtMDFUMDA6MDA6MDBaIiwiRW5kRGF0ZSI6IjIwMTYtMDEtMDFUMjM6NTk6MDBaIiwiUGVyY2VudGFnZUNvbXBsZXRlIjpudWxsLCJTdHlsZSI6eyIkaWQiOiIxMjkiLCJTaGFwZSI6MiwiU2hhcGVUaGlja25lc3MiOjEsIkR1cmF0aW9uRm9ybWF0IjowLCJJbmNsdWRlTm9uV29ya2luZ0RheXNJbkR1cmF0aW9uIjpmYWxzZSwiUGVyY2VudGFnZUNvbXBsZXRlU3R5bGUiOnsiJGlkIjoiMTMwIiwiRm9udFNldHRpbmdzIjp7IiRpZCI6IjEzMSIsIkZvbnRTaXplIjoxMCwiRm9udE5hbWUiOiJDYWxpYnJpIiwiSXNCb2xkIjpmYWxzZSwiSXNJdGFsaWMiOmZhbHNlLCJJc1VuZGVybGluZWQiOmZhbHNlLCJQYXJlbnRTdHlsZSI6bnVsbH0sIkF1dG9TaXplIjowLCJGb3JlZ3JvdW5kIjp7IiRpZCI6IjEzM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xMzMiLCJMaW5lQ29sb3IiOm51bGwsIkxpbmVXZWlnaHQiOjAuMCwiTGluZVR5cGUiOjAsIlBhcmVudFN0eWxlIjpudWxsfSwiUGFyZW50U3R5bGUiOm51bGx9LCJEdXJhdGlvblN0eWxlIjp7IiRpZCI6IjEzNCIsIkZvbnRTZXR0aW5ncyI6eyIkaWQiOiIxMzUiLCJGb250U2l6ZSI6MTAsIkZvbnROYW1lIjoiQ2FsaWJyaSIsIklzQm9sZCI6ZmFsc2UsIklzSXRhbGljIjpmYWxzZSwiSXNVbmRlcmxpbmVkIjpmYWxzZSwiUGFyZW50U3R5bGUiOm51bGx9LCJBdXRvU2l6ZSI6MCwiRm9yZWdyb3VuZCI6eyIkaWQiOiIxMzY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TM3IiwiTGluZUNvbG9yIjpudWxsLCJMaW5lV2VpZ2h0IjowLjAsIkxpbmVUeXBlIjowLCJQYXJlbnRTdHlsZSI6bnVsbH0sIlBhcmVudFN0eWxlIjpudWxsfSwiSG9yaXpvbnRhbENvbm5lY3RvclN0eWxlIjp7IiRpZCI6IjEzOCIsIkxpbmVDb2xvciI6eyIkcmVmIjoiOTgifSwiTGluZVdlaWdodCI6MS4wLCJMaW5lVHlwZSI6MCwiUGFyZW50U3R5bGUiOm51bGx9LCJWZXJ0aWNhbENvbm5lY3RvclN0eWxlIjp7IiRpZCI6IjEzO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DAiLCJNYXJnaW4iOnsiJHJlZiI6IjEwNCJ9LCJQYWRkaW5nIjp7IiRyZWYiOiIxMDUifSwiQmFja2dyb3VuZCI6eyIkaWQiOiIxNDEiLCJDb2xvciI6eyIkaWQiOiIxNDIiLCJBIjoyNTUsIlIiOjY4LCJHIjoxMTQsIkIiOjE5Nn19LCJJc1Zpc2libGUiOnRydWUsIldpZHRoIjowLjAsIkhlaWdodCI6MTYuMCwiQm9yZGVyU3R5bGUiOnsiJGlkIjoiMTQzIiwiTGluZUNvbG9yIjp7IiRyZWYiOiIxMDkifSwiTGluZVdlaWdodCI6MC4wLCJMaW5lVHlwZSI6MCwiUGFyZW50U3R5bGUiOm51bGx9LCJQYXJlbnRTdHlsZSI6bnVsbH0sIlRpdGxlU3R5bGUiOnsiJGlkIjoiMTQ0IiwiRm9udFNldHRpbmdzIjp7IiRpZCI6IjE0NSIsIkZvbnRTaXplIjoxMSwiRm9udE5hbWUiOiJDYWxpYnJpIiwiSXNCb2xkIjp0cnVlLCJJc0l0YWxpYyI6ZmFsc2UsIklzVW5kZXJsaW5lZCI6ZmFsc2UsIlBhcmVudFN0eWxlIjpudWxsfSwiQXV0b1NpemUiOjAsIkZvcmVncm91bmQiOnsiJGlkIjoiMTQ2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xNDciLCJMaW5lQ29sb3IiOm51bGwsIkxpbmVXZWlnaHQiOjAuMCwiTGluZVR5cGUiOjAsIlBhcmVudFN0eWxlIjpudWxsfSwiUGFyZW50U3R5bGUiOm51bGx9LCJEYXRlU3R5bGUiOnsiJGlkIjoiMTQ4IiwiRm9udFNldHRpbmdzIjp7IiRpZCI6IjE0OSIsIkZvbnRTaXplIjoxMCwiRm9udE5hbWUiOiJDYWxpYnJpIiwiSXNCb2xkIjpmYWxzZSwiSXNJdGFsaWMiOmZhbHNlLCJJc1VuZGVybGluZWQiOmZhbHNlLCJQYXJlbnRTdHlsZSI6bnVsbH0sIkF1dG9TaXplIjowLCJGb3JlZ3JvdW5kIjp7IiRpZCI6IjE1M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TUxIiwiTGluZUNvbG9yIjpudWxsLCJMaW5lV2VpZ2h0IjowLjAsIkxpbmVUeXBlIjowLCJQYXJlbnRTdHlsZSI6bnVsbH0sIlBhcmVudFN0eWxlIjpudWxsfSwiRGF0ZUZvcm1hdCI6eyIkcmVmIjoiMTI1In0sIklzVmlzaWJsZSI6dHJ1ZSwiUGFyZW50U3R5bGUiOm51bGx9LCJJbmRleCI6MSwiU21hcnREdXJhdGlvbkFjdGl2YXRlZCI6ZmFsc2UsIkRhdGVGb3JtYXQiOnsiJHJlZiI6IjEyNSJ9LCJJZCI6ImI4MjNmYjg4LWQ2YWItNDIyMC1iMGMzLTI5MTZlYzM4YTdhOSIsIkltcG9ydElkIjpudWxsLCJUaXRsZSI6Is6gz4HOvyAyIM61z4TPjs69IiwiTm90ZSI6bnVsbCwiSHlwZXJsaW5rIjpudWxsLCJJc0NoYW5nZWQiOmZhbHNlLCJJc05ldyI6ZmFsc2V9LHsiJGlkIjoiMTUyIiwiR3JvdXBOYW1lIjpudWxsLCJTdGFydERhdGUiOiIyMDE3LTAxLTAxVDAwOjAwOjAwWiIsIkVuZERhdGUiOiIyMDE3LTAxLTA3VDIzOjU5OjAwWiIsIlBlcmNlbnRhZ2VDb21wbGV0ZSI6bnVsbCwiU3R5bGUiOnsiJGlkIjoiMTUzIiwiU2hhcGUiOjIsIlNoYXBlVGhpY2tuZXNzIjoxLCJEdXJhdGlvbkZvcm1hdCI6MCwiSW5jbHVkZU5vbldvcmtpbmdEYXlzSW5EdXJhdGlvbiI6ZmFsc2UsIlBlcmNlbnRhZ2VDb21wbGV0ZVN0eWxlIjp7IiRpZCI6IjE1NCIsIkZvbnRTZXR0aW5ncyI6eyIkaWQiOiIxNTUiLCJGb250U2l6ZSI6MTAsIkZvbnROYW1lIjoiQ2FsaWJyaSIsIklzQm9sZCI6ZmFsc2UsIklzSXRhbGljIjpmYWxzZSwiSXNVbmRlcmxpbmVkIjpmYWxzZSwiUGFyZW50U3R5bGUiOm51bGx9LCJBdXRvU2l6ZSI6MCwiRm9yZWdyb3VuZCI6eyIkaWQiOiIxNTY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TU3IiwiTGluZUNvbG9yIjpudWxsLCJMaW5lV2VpZ2h0IjowLjAsIkxpbmVUeXBlIjowLCJQYXJlbnRTdHlsZSI6bnVsbH0sIlBhcmVudFN0eWxlIjpudWxsfSwiRHVyYXRpb25TdHlsZSI6eyIkaWQiOiIxNTgiLCJGb250U2V0dGluZ3MiOnsiJGlkIjoiMTU5IiwiRm9udFNpemUiOjEwLCJGb250TmFtZSI6IkNhbGlicmkiLCJJc0JvbGQiOmZhbHNlLCJJc0l0YWxpYyI6ZmFsc2UsIklzVW5kZXJsaW5lZCI6ZmFsc2UsIlBhcmVudFN0eWxlIjpudWxsfSwiQXV0b1NpemUiOjAsIkZvcmVncm91bmQiOnsiJGlkIjoiMTYw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E2MSIsIkxpbmVDb2xvciI6bnVsbCwiTGluZVdlaWdodCI6MC4wLCJMaW5lVHlwZSI6MCwiUGFyZW50U3R5bGUiOm51bGx9LCJQYXJlbnRTdHlsZSI6bnVsbH0sIkhvcml6b250YWxDb25uZWN0b3JTdHlsZSI6eyIkaWQiOiIxNjIiLCJMaW5lQ29sb3IiOnsiJHJlZiI6Ijk4In0sIkxpbmVXZWlnaHQiOjEuMCwiTGluZVR5cGUiOjAsIlBhcmVudFN0eWxlIjpudWxsfSwiVmVydGljYWxDb25uZWN0b3JTdHlsZSI6eyIkaWQiOiIxNjMiLCJMaW5lQ29sb3IiOnsiJHJlZiI6IjEwMSJ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Y0IiwiTWFyZ2luIjp7IiRyZWYiOiIxMDQifSwiUGFkZGluZyI6eyIkcmVmIjoiMTA1In0sIkJhY2tncm91bmQiOnsiJGlkIjoiMTY1IiwiQ29sb3IiOnsiJGlkIjoiMTY2IiwiQSI6MjU1LCJSIjo2OCwiRyI6MTE0LCJCIjoxOTZ9fSwiSXNWaXNpYmxlIjp0cnVlLCJXaWR0aCI6MC4wLCJIZWlnaHQiOjE2LjAsIkJvcmRlclN0eWxlIjp7IiRpZCI6IjE2NyIsIkxpbmVDb2xvciI6eyIkcmVmIjoiMTA5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wLCJGb3JlZ3JvdW5kIjp7IiRpZCI6IjE3MCIsIkNvbG9yIjp7IiRyZWYiOiIxMTQifX0sIk1heFdpZHRoIjo5N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TcxIiwiTGluZUNvbG9yIjpudWxsLCJMaW5lV2VpZ2h0IjowLjAsIkxpbmVUeXBlIjowLCJQYXJlbnRTdHlsZSI6bnVsbH0sIlBhcmVudFN0eWxlIjpudWxsfSwiRGF0ZVN0eWxlIjp7IiRpZCI6IjE3MiIsIkZvbnRTZXR0aW5ncyI6eyIkaWQiOiIxNzMiLCJGb250U2l6ZSI6MTAsIkZvbnROYW1lIjoiQ2FsaWJyaSIsIklzQm9sZCI6ZmFsc2UsIklzSXRhbGljIjpmYWxzZSwiSXNVbmRlcmxpbmVkIjpmYWxzZSwiUGFyZW50U3R5bGUiOm51bGx9LCJBdXRvU2l6ZSI6MCwiRm9yZWdyb3VuZCI6eyIkaWQiOiIxNzQ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E3NSIsIkxpbmVDb2xvciI6bnVsbCwiTGluZVdlaWdodCI6MC4wLCJMaW5lVHlwZSI6MCwiUGFyZW50U3R5bGUiOm51bGx9LCJQYXJlbnRTdHlsZSI6bnVsbH0sIkRhdGVGb3JtYXQiOnsiJHJlZiI6IjEyNSJ9LCJJc1Zpc2libGUiOnRydWUsIlBhcmVudFN0eWxlIjpudWxsfSwiSW5kZXgiOjIsIlNtYXJ0RHVyYXRpb25BY3RpdmF0ZWQiOmZhbHNlLCJEYXRlRm9ybWF0Ijp7IiRyZWYiOiIxMjUifSwiSWQiOiIyYjI0N2I2NS02OWUzLTQ2OGMtOTA1Zi04YmVhYzM0Njc2ZTciLCJJbXBvcnRJZCI6bnVsbCwiVGl0bGUiOiLOoM+Bzr8gMSDOrc+Ezr/Phc+CIiwiTm90ZSI6bnVsbCwiSHlwZXJsaW5rIjpudWxsLCJJc0NoYW5nZWQiOmZhbHNlLCJJc05ldyI6ZmFsc2V9LHsiJGlkIjoiMTc2IiwiR3JvdXBOYW1lIjpudWxsLCJTdGFydERhdGUiOiIyMDE3LTAyLTAxVDAwOjAwOjAwWiIsIkVuZERhdGUiOiIyMDE3LTAyLTAxVDIzOjU5OjAwWiIsIlBlcmNlbnRhZ2VDb21wbGV0ZSI6bnVsbCwiU3R5bGUiOnsiJGlkIjoiMTc3IiwiU2hhcGUiOjIsIlNoYXBlVGhpY2tuZXNzIjoxLCJEdXJhdGlvbkZvcm1hdCI6MCwiSW5jbHVkZU5vbldvcmtpbmdEYXlzSW5EdXJhdGlvbiI6ZmFsc2UsIlBlcmNlbnRhZ2VDb21wbGV0ZVN0eWxlIjp7IiRpZCI6IjE3OCIsIkZvbnRTZXR0aW5ncyI6eyIkaWQiOiIxNzkiLCJGb250U2l6ZSI6MTAsIkZvbnROYW1lIjoiQ2FsaWJyaSIsIklzQm9sZCI6ZmFsc2UsIklzSXRhbGljIjpmYWxzZSwiSXNVbmRlcmxpbmVkIjpmYWxzZSwiUGFyZW50U3R5bGUiOm51bGx9LCJBdXRvU2l6ZSI6MCwiRm9yZWdyb3VuZCI6eyIkaWQiOiIxODA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TgxIiwiTGluZUNvbG9yIjpudWxsLCJMaW5lV2VpZ2h0IjowLjAsIkxpbmVUeXBlIjowLCJQYXJlbnRTdHlsZSI6bnVsbH0sIlBhcmVudFN0eWxlIjpudWxsfSwiRHVyYXRpb25TdHlsZSI6eyIkaWQiOiIxODIiLCJGb250U2V0dGluZ3MiOnsiJGlkIjoiMTgzIiwiRm9udFNpemUiOjEwLCJGb250TmFtZSI6IkNhbGlicmkiLCJJc0JvbGQiOmZhbHNlLCJJc0l0YWxpYyI6ZmFsc2UsIklzVW5kZXJsaW5lZCI6ZmFsc2UsIlBhcmVudFN0eWxlIjpudWxsfSwiQXV0b1NpemUiOjAsIkZvcmVncm91bmQiOnsiJGlkIjoiMTg0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E4NSIsIkxpbmVDb2xvciI6bnVsbCwiTGluZVdlaWdodCI6MC4wLCJMaW5lVHlwZSI6MCwiUGFyZW50U3R5bGUiOm51bGx9LCJQYXJlbnRTdHlsZSI6bnVsbH0sIkhvcml6b250YWxDb25uZWN0b3JTdHlsZSI6eyIkaWQiOiIxODYiLCJMaW5lQ29sb3IiOnsiJHJlZiI6Ijk4In0sIkxpbmVXZWlnaHQiOjEuMCwiTGluZVR5cGUiOjAsIlBhcmVudFN0eWxlIjpudWxsfSwiVmVydGljYWxDb25uZWN0b3JTdHlsZSI6eyIkaWQiOiIxODciLCJMaW5lQ29sb3IiOnsiJHJlZiI6IjEwMSJ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g4IiwiTWFyZ2luIjp7IiRyZWYiOiIxMDQifSwiUGFkZGluZyI6eyIkcmVmIjoiMTA1In0sIkJhY2tncm91bmQiOnsiJGlkIjoiMTg5IiwiQ29sb3IiOnsiJGlkIjoiMTkwIiwiQSI6MjU1LCJSIjo2OCwiRyI6MTE0LCJCIjoxOTZ9fSwiSXNWaXNpYmxlIjp0cnVlLCJXaWR0aCI6MC4wLCJIZWlnaHQiOjE2LjAsIkJvcmRlclN0eWxlIjp7IiRpZCI6IjE5MSIsIkxpbmVDb2xvciI6eyIkcmVmIjoiMTA5In0sIkxpbmVXZWlnaHQiOjAuMCwiTGluZVR5cGUiOjAsIlBhcmVudFN0eWxlIjpudWxsfSwiUGFyZW50U3R5bGUiOm51bGx9LCJUaXRsZVN0eWxlIjp7IiRpZCI6IjE5MiIsIkZvbnRTZXR0aW5ncyI6eyIkaWQiOiIxOTMiLCJGb250U2l6ZSI6MTEsIkZvbnROYW1lIjoiQ2FsaWJyaSIsIklzQm9sZCI6dHJ1ZSwiSXNJdGFsaWMiOmZhbHNlLCJJc1VuZGVybGluZWQiOmZhbHNlLCJQYXJlbnRTdHlsZSI6bnVsbH0sIkF1dG9TaXplIjowLCJGb3JlZ3JvdW5kIjp7IiRpZCI6IjE5NCIsIkNvbG9yIjp7IiRyZWYiOiIxMTQifX0sIk1heFdpZHRoIjo5N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Tk1IiwiTGluZUNvbG9yIjpudWxsLCJMaW5lV2VpZ2h0IjowLjAsIkxpbmVUeXBlIjowLCJQYXJlbnRTdHlsZSI6bnVsbH0sIlBhcmVudFN0eWxlIjpudWxsfSwiRGF0ZVN0eWxlIjp7IiRpZCI6IjE5NiIsIkZvbnRTZXR0aW5ncyI6eyIkaWQiOiIxOTciLCJGb250U2l6ZSI6MTAsIkZvbnROYW1lIjoiQ2FsaWJyaSIsIklzQm9sZCI6ZmFsc2UsIklzSXRhbGljIjpmYWxzZSwiSXNVbmRlcmxpbmVkIjpmYWxzZSwiUGFyZW50U3R5bGUiOm51bGx9LCJBdXRvU2l6ZSI6MCwiRm9yZWdyb3VuZCI6eyIkaWQiOiIxOTg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E5OSIsIkxpbmVDb2xvciI6bnVsbCwiTGluZVdlaWdodCI6MC4wLCJMaW5lVHlwZSI6MCwiUGFyZW50U3R5bGUiOm51bGx9LCJQYXJlbnRTdHlsZSI6bnVsbH0sIkRhdGVGb3JtYXQiOnsiJHJlZiI6IjEyNSJ9LCJJc1Zpc2libGUiOnRydWUsIlBhcmVudFN0eWxlIjpudWxsfSwiSW5kZXgiOjMsIlNtYXJ0RHVyYXRpb25BY3RpdmF0ZWQiOmZhbHNlLCJEYXRlRm9ybWF0Ijp7IiRyZWYiOiIxMjUifSwiSWQiOiJhMjZlYTgxMS00ZTFlLTRjOWUtYWZmYi0wOGRkYWFmMDAyOWEiLCJJbXBvcnRJZCI6bnVsbCwiVGl0bGUiOiLOoM+Bzr8gMTEgzrzOt869z47OvSIsIk5vdGUiOm51bGwsIkh5cGVybGluayI6bnVsbCwiSXNDaGFuZ2VkIjpmYWxzZSwiSXNOZXciOmZhbHNlfSx7IiRpZCI6IjIwMCIsIkdyb3VwTmFtZSI6bnVsbCwiU3RhcnREYXRlIjoiMjAxNy0wMy0wMVQwMDowMDowMFoiLCJFbmREYXRlIjoiMjAxNy0wMy0wMVQyMzo1OTowMFoiLCJQZXJjZW50YWdlQ29tcGxldGUiOm51bGwsIlN0eWxlIjp7IiRpZCI6IjIwMSIsIlNoYXBlIjoyLCJTaGFwZVRoaWNrbmVzcyI6MSwiRHVyYXRpb25Gb3JtYXQiOjAsIkluY2x1ZGVOb25Xb3JraW5nRGF5c0luRHVyYXRpb24iOmZhbHNlLCJQZXJjZW50YWdlQ29tcGxldGVTdHlsZSI6eyIkaWQiOiIyMDIiLCJGb250U2V0dGluZ3MiOnsiJGlkIjoiMjAzIiwiRm9udFNpemUiOjEwLCJGb250TmFtZSI6IkNhbGlicmkiLCJJc0JvbGQiOmZhbHNlLCJJc0l0YWxpYyI6ZmFsc2UsIklzVW5kZXJsaW5lZCI6ZmFsc2UsIlBhcmVudFN0eWxlIjpudWxsfSwiQXV0b1NpemUiOjAsIkZvcmVncm91bmQiOnsiJGlkIjoiMjA0IiwiQ29sb3IiOnsiJHJlZiI6Ijg2In1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wNSIsIkxpbmVDb2xvciI6bnVsbCwiTGluZVdlaWdodCI6MC4wLCJMaW5lVHlwZSI6MCwiUGFyZW50U3R5bGUiOm51bGx9LCJQYXJlbnRTdHlsZSI6bnVsbH0sIkR1cmF0aW9uU3R5bGUiOnsiJGlkIjoiMjA2IiwiRm9udFNldHRpbmdzIjp7IiRpZCI6IjIwNyIsIkZvbnRTaXplIjoxMCwiRm9udE5hbWUiOiJDYWxpYnJpIiwiSXNCb2xkIjpmYWxzZSwiSXNJdGFsaWMiOmZhbHNlLCJJc1VuZGVybGluZWQiOmZhbHNlLCJQYXJlbnRTdHlsZSI6bnVsbH0sIkF1dG9TaXplIjowLCJGb3JlZ3JvdW5kIjp7IiRpZCI6IjIwOCIsIkNvbG9yIjp7IiRyZWYiOiI5MyJ9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MDkiLCJMaW5lQ29sb3IiOm51bGwsIkxpbmVXZWlnaHQiOjAuMCwiTGluZVR5cGUiOjAsIlBhcmVudFN0eWxlIjpudWxsfSwiUGFyZW50U3R5bGUiOm51bGx9LCJIb3Jpem9udGFsQ29ubmVjdG9yU3R5bGUiOnsiJGlkIjoiMjEwIiwiTGluZUNvbG9yIjp7IiRyZWYiOiI5OCJ9LCJMaW5lV2VpZ2h0IjoxLjAsIkxpbmVUeXBlIjowLCJQYXJlbnRTdHlsZSI6bnVsbH0sIlZlcnRpY2FsQ29ubmVjdG9yU3R5bGUiOnsiJGlkIjoiMjExIiwiTGluZUNvbG9yIjp7IiRyZWYiOiIxMDEifSwiTGluZVdlaWdodCI6Mi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xMiIsIk1hcmdpbiI6eyIkcmVmIjoiMTA0In0sIlBhZGRpbmciOnsiJHJlZiI6IjEwNSJ9LCJCYWNrZ3JvdW5kIjp7IiRpZCI6IjIxMyIsIkNvbG9yIjp7IiRpZCI6IjIxNCIsIkEiOjI1NSwiUiI6NjgsIkciOjExNCwiQiI6MTk2fX0sIklzVmlzaWJsZSI6dHJ1ZSwiV2lkdGgiOjAuMCwiSGVpZ2h0IjoxNi4wLCJCb3JkZXJTdHlsZSI6eyIkaWQiOiIyMTUiLCJMaW5lQ29sb3IiOnsiJHJlZiI6IjEwOSJ9LCJMaW5lV2VpZ2h0IjowLjAsIkxpbmVUeXBlIjowLCJQYXJlbnRTdHlsZSI6bnVsbH0sIlBhcmVudFN0eWxlIjpudWxsfSwiVGl0bGVTdHlsZSI6eyIkaWQiOiIyMTYiLCJGb250U2V0dGluZ3MiOnsiJGlkIjoiMjE3IiwiRm9udFNpemUiOjExLCJGb250TmFtZSI6IkNhbGlicmkiLCJJc0JvbGQiOnRydWUsIklzSXRhbGljIjpmYWxzZSwiSXNVbmRlcmxpbmVkIjpmYWxzZSwiUGFyZW50U3R5bGUiOm51bGx9LCJBdXRvU2l6ZSI6MCwiRm9yZWdyb3VuZCI6eyIkaWQiOiIyMTg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IxOSIsIkxpbmVDb2xvciI6bnVsbCwiTGluZVdlaWdodCI6MC4wLCJMaW5lVHlwZSI6MCwiUGFyZW50U3R5bGUiOm51bGx9LCJQYXJlbnRTdHlsZSI6bnVsbH0sIkRhdGVTdHlsZSI6eyIkaWQiOiIyMjAiLCJGb250U2V0dGluZ3MiOnsiJGlkIjoiMjIxIiwiRm9udFNpemUiOjEwLCJGb250TmFtZSI6IkNhbGlicmkiLCJJc0JvbGQiOmZhbHNlLCJJc0l0YWxpYyI6ZmFsc2UsIklzVW5kZXJsaW5lZCI6ZmFsc2UsIlBhcmVudFN0eWxlIjpudWxsfSwiQXV0b1NpemUiOjAsIkZvcmVncm91bmQiOnsiJGlkIjoiMjIy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yMjM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MDdkNTI1YzYtZWZmYy00YjM4LTlhMjQtZThmNTIzZDg0NzQzIiwiSW1wb3J0SWQiOm51bGwsIlRpdGxlIjoizqDPgc6/IDEwIM68zrfOvc+Ozr0iLCJOb3RlIjpudWxsLCJIeXBlcmxpbmsiOm51bGwsIklzQ2hhbmdlZCI6ZmFsc2UsIklzTmV3IjpmYWxzZX0seyIkaWQiOiIyMjQiLCJHcm91cE5hbWUiOm51bGwsIlN0YXJ0RGF0ZSI6IjIwMTctMDYtMDFUMDA6MDA6MDBaIiwiRW5kRGF0ZSI6IjIwMTctMDYtMDFUMjM6NTk6MDBaIiwiUGVyY2VudGFnZUNvbXBsZXRlIjpudWxsLCJTdHlsZSI6eyIkaWQiOiIyMjUiLCJTaGFwZSI6MiwiU2hhcGVUaGlja25lc3MiOjEsIkR1cmF0aW9uRm9ybWF0IjowLCJJbmNsdWRlTm9uV29ya2luZ0RheXNJbkR1cmF0aW9uIjpmYWxzZSwiUGVyY2VudGFnZUNvbXBsZXRlU3R5bGUiOnsiJGlkIjoiMjI2IiwiRm9udFNldHRpbmdzIjp7IiRpZCI6IjIyNyIsIkZvbnRTaXplIjoxMCwiRm9udE5hbWUiOiJDYWxpYnJpIiwiSXNCb2xkIjpmYWxzZSwiSXNJdGFsaWMiOmZhbHNlLCJJc1VuZGVybGluZWQiOmZhbHNlLCJQYXJlbnRTdHlsZSI6bnVsbH0sIkF1dG9TaXplIjowLCJGb3JlZ3JvdW5kIjp7IiRpZCI6IjIyOC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MjkiLCJMaW5lQ29sb3IiOm51bGwsIkxpbmVXZWlnaHQiOjAuMCwiTGluZVR5cGUiOjAsIlBhcmVudFN0eWxlIjpudWxsfSwiUGFyZW50U3R5bGUiOm51bGx9LCJEdXJhdGlvblN0eWxlIjp7IiRpZCI6IjIzMCIsIkZvbnRTZXR0aW5ncyI6eyIkaWQiOiIyMzEiLCJGb250U2l6ZSI6MTAsIkZvbnROYW1lIjoiQ2FsaWJyaSIsIklzQm9sZCI6ZmFsc2UsIklzSXRhbGljIjpmYWxzZSwiSXNVbmRlcmxpbmVkIjpmYWxzZSwiUGFyZW50U3R5bGUiOm51bGx9LCJBdXRvU2l6ZSI6MCwiRm9yZWdyb3VuZCI6eyIkaWQiOiIyMzI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MzIiwiTGluZUNvbG9yIjpudWxsLCJMaW5lV2VpZ2h0IjowLjAsIkxpbmVUeXBlIjowLCJQYXJlbnRTdHlsZSI6bnVsbH0sIlBhcmVudFN0eWxlIjpudWxsfSwiSG9yaXpvbnRhbENvbm5lY3RvclN0eWxlIjp7IiRpZCI6IjIzNCIsIkxpbmVDb2xvciI6eyIkcmVmIjoiOTgifSwiTGluZVdlaWdodCI6MS4wLCJMaW5lVHlwZSI6MCwiUGFyZW50U3R5bGUiOm51bGx9LCJWZXJ0aWNhbENvbm5lY3RvclN0eWxlIjp7IiRpZCI6IjIzN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zYiLCJNYXJnaW4iOnsiJHJlZiI6IjEwNCJ9LCJQYWRkaW5nIjp7IiRyZWYiOiIxMDUifSwiQmFja2dyb3VuZCI6eyIkaWQiOiIyMzciLCJDb2xvciI6eyIkaWQiOiIyMzgiLCJBIjoyNTUsIlIiOjY4LCJHIjoxMTQsIkIiOjE5Nn19LCJJc1Zpc2libGUiOnRydWUsIldpZHRoIjowLjAsIkhlaWdodCI6MTYuMCwiQm9yZGVyU3R5bGUiOnsiJGlkIjoiMjM5IiwiTGluZUNvbG9yIjp7IiRyZWYiOiIxMDkifSwiTGluZVdlaWdodCI6MC4wLCJMaW5lVHlwZSI6MCwiUGFyZW50U3R5bGUiOm51bGx9LCJQYXJlbnRTdHlsZSI6bnVsbH0sIlRpdGxlU3R5bGUiOnsiJGlkIjoiMjQwIiwiRm9udFNldHRpbmdzIjp7IiRpZCI6IjI0MSIsIkZvbnRTaXplIjoxMSwiRm9udE5hbWUiOiJDYWxpYnJpIiwiSXNCb2xkIjp0cnVlLCJJc0l0YWxpYyI6ZmFsc2UsIklzVW5kZXJsaW5lZCI6ZmFsc2UsIlBhcmVudFN0eWxlIjpudWxsfSwiQXV0b1NpemUiOjAsIkZvcmVncm91bmQiOnsiJGlkIjoiMjQy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NDMiLCJMaW5lQ29sb3IiOm51bGwsIkxpbmVXZWlnaHQiOjAuMCwiTGluZVR5cGUiOjAsIlBhcmVudFN0eWxlIjpudWxsfSwiUGFyZW50U3R5bGUiOm51bGx9LCJEYXRlU3R5bGUiOnsiJGlkIjoiMjQ0IiwiRm9udFNldHRpbmdzIjp7IiRpZCI6IjI0NSIsIkZvbnRTaXplIjoxMCwiRm9udE5hbWUiOiJDYWxpYnJpIiwiSXNCb2xkIjpmYWxzZSwiSXNJdGFsaWMiOmZhbHNlLCJJc1VuZGVybGluZWQiOmZhbHNlLCJQYXJlbnRTdHlsZSI6bnVsbH0sIkF1dG9TaXplIjowLCJGb3JlZ3JvdW5kIjp7IiRpZCI6IjI0Ni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Q3IiwiTGluZUNvbG9yIjpudWxsLCJMaW5lV2VpZ2h0IjowLjAsIkxpbmVUeXBlIjowLCJQYXJlbnRTdHlsZSI6bnVsbH0sIlBhcmVudFN0eWxlIjpudWxsfSwiRGF0ZUZvcm1hdCI6eyIkcmVmIjoiMTI1In0sIklzVmlzaWJsZSI6dHJ1ZSwiUGFyZW50U3R5bGUiOm51bGx9LCJJbmRleCI6NSwiU21hcnREdXJhdGlvbkFjdGl2YXRlZCI6ZmFsc2UsIkRhdGVGb3JtYXQiOnsiJHJlZiI6IjEyNSJ9LCJJZCI6IjNlMDMyOTM4LWMxN2ItNDk2YS04YTY0LTQyM2FjZTQzMmJmNCIsIkltcG9ydElkIjpudWxsLCJUaXRsZSI6Is6gz4HOvyA3IM68zrfOvc+Ozr0iLCJOb3RlIjpudWxsLCJIeXBlcmxpbmsiOm51bGwsIklzQ2hhbmdlZCI6ZmFsc2UsIklzTmV3IjpmYWxzZX0seyIkaWQiOiIyNDgiLCJHcm91cE5hbWUiOm51bGwsIlN0YXJ0RGF0ZSI6IjIwMTctMTEtMDFUMDA6MDA6MDBaIiwiRW5kRGF0ZSI6IjIwMTctMTEtMDFUMjM6NTk6MDBaIiwiUGVyY2VudGFnZUNvbXBsZXRlIjpudWxsLCJTdHlsZSI6eyIkaWQiOiIyNDkiLCJTaGFwZSI6MiwiU2hhcGVUaGlja25lc3MiOjEsIkR1cmF0aW9uRm9ybWF0IjowLCJJbmNsdWRlTm9uV29ya2luZ0RheXNJbkR1cmF0aW9uIjpmYWxzZSwiUGVyY2VudGFnZUNvbXBsZXRlU3R5bGUiOnsiJGlkIjoiMjUwIiwiRm9udFNldHRpbmdzIjp7IiRpZCI6IjI1MSIsIkZvbnRTaXplIjoxMCwiRm9udE5hbWUiOiJDYWxpYnJpIiwiSXNCb2xkIjpmYWxzZSwiSXNJdGFsaWMiOmZhbHNlLCJJc1VuZGVybGluZWQiOmZhbHNlLCJQYXJlbnRTdHlsZSI6bnVsbH0sIkF1dG9TaXplIjowLCJGb3JlZ3JvdW5kIjp7IiRpZCI6IjI1M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TMiLCJMaW5lQ29sb3IiOm51bGwsIkxpbmVXZWlnaHQiOjAuMCwiTGluZVR5cGUiOjAsIlBhcmVudFN0eWxlIjpudWxsfSwiUGFyZW50U3R5bGUiOm51bGx9LCJEdXJhdGlvblN0eWxlIjp7IiRpZCI6IjI1NCIsIkZvbnRTZXR0aW5ncyI6eyIkaWQiOiIyNTUiLCJGb250U2l6ZSI6MTAsIkZvbnROYW1lIjoiQ2FsaWJyaSIsIklzQm9sZCI6ZmFsc2UsIklzSXRhbGljIjpmYWxzZSwiSXNVbmRlcmxpbmVkIjpmYWxzZSwiUGFyZW50U3R5bGUiOm51bGx9LCJBdXRvU2l6ZSI6MCwiRm9yZWdyb3VuZCI6eyIkaWQiOiIyNTY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U3IiwiTGluZUNvbG9yIjpudWxsLCJMaW5lV2VpZ2h0IjowLjAsIkxpbmVUeXBlIjowLCJQYXJlbnRTdHlsZSI6bnVsbH0sIlBhcmVudFN0eWxlIjpudWxsfSwiSG9yaXpvbnRhbENvbm5lY3RvclN0eWxlIjp7IiRpZCI6IjI1OCIsIkxpbmVDb2xvciI6eyIkcmVmIjoiOTgifSwiTGluZVdlaWdodCI6MS4wLCJMaW5lVHlwZSI6MCwiUGFyZW50U3R5bGUiOm51bGx9LCJWZXJ0aWNhbENvbm5lY3RvclN0eWxlIjp7IiRpZCI6IjI1O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jAiLCJNYXJnaW4iOnsiJHJlZiI6IjEwNCJ9LCJQYWRkaW5nIjp7IiRyZWYiOiIxMDUifSwiQmFja2dyb3VuZCI6eyIkaWQiOiIyNjEiLCJDb2xvciI6eyIkaWQiOiIyNjIiLCJBIjoyNTUsIlIiOjY4LCJHIjoxMTQsIkIiOjE5Nn19LCJJc1Zpc2libGUiOnRydWUsIldpZHRoIjowLjAsIkhlaWdodCI6MTYuMCwiQm9yZGVyU3R5bGUiOnsiJGlkIjoiMjYzIiwiTGluZUNvbG9yIjp7IiRyZWYiOiIxMDkifSwiTGluZVdlaWdodCI6MC4wLCJMaW5lVHlwZSI6MCwiUGFyZW50U3R5bGUiOm51bGx9LCJQYXJlbnRTdHlsZSI6bnVsbH0sIlRpdGxlU3R5bGUiOnsiJGlkIjoiMjY0IiwiRm9udFNldHRpbmdzIjp7IiRpZCI6IjI2NSIsIkZvbnRTaXplIjoxMSwiRm9udE5hbWUiOiJDYWxpYnJpIiwiSXNCb2xkIjp0cnVlLCJJc0l0YWxpYyI6ZmFsc2UsIklzVW5kZXJsaW5lZCI6ZmFsc2UsIlBhcmVudFN0eWxlIjpudWxsfSwiQXV0b1NpemUiOjAsIkZvcmVncm91bmQiOnsiJGlkIjoiMjY2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NjciLCJMaW5lQ29sb3IiOm51bGwsIkxpbmVXZWlnaHQiOjAuMCwiTGluZVR5cGUiOjAsIlBhcmVudFN0eWxlIjpudWxsfSwiUGFyZW50U3R5bGUiOm51bGx9LCJEYXRlU3R5bGUiOnsiJGlkIjoiMjY4IiwiRm9udFNldHRpbmdzIjp7IiRpZCI6IjI2OSIsIkZvbnRTaXplIjoxMCwiRm9udE5hbWUiOiJDYWxpYnJpIiwiSXNCb2xkIjpmYWxzZSwiSXNJdGFsaWMiOmZhbHNlLCJJc1VuZGVybGluZWQiOmZhbHNlLCJQYXJlbnRTdHlsZSI6bnVsbH0sIkF1dG9TaXplIjowLCJGb3JlZ3JvdW5kIjp7IiRpZCI6IjI3M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cx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jVjNDliZjNiLTk2ZTMtNGE0My1iMzg4LWE4NGU5NmEyNmFkNyIsIkltcG9ydElkIjpudWxsLCJUaXRsZSI6Is6gz4HOvyAxIM68zrfOvc+Mz4IiLCJOb3RlIjpudWxsLCJIeXBlcmxpbmsiOm51bGwsIklzQ2hhbmdlZCI6ZmFsc2UsIklzTmV3IjpmYWxzZX0seyIkaWQiOiIyNzIiLCJHcm91cE5hbWUiOm51bGwsIlN0YXJ0RGF0ZSI6IjIwMTctMTItMTVUMDA6MDA6MDBaIiwiRW5kRGF0ZSI6IjIwMTctMTItMzBUMjM6NTk6MDBaIiwiUGVyY2VudGFnZUNvbXBsZXRlIjpudWxsLCJTdHlsZSI6eyIkaWQiOiIyNzMiLCJTaGFwZSI6MiwiU2hhcGVUaGlja25lc3MiOjEsIkR1cmF0aW9uRm9ybWF0IjowLCJJbmNsdWRlTm9uV29ya2luZ0RheXNJbkR1cmF0aW9uIjpmYWxzZSwiUGVyY2VudGFnZUNvbXBsZXRlU3R5bGUiOnsiJGlkIjoiMjc0IiwiRm9udFNldHRpbmdzIjp7IiRpZCI6IjI3NSIsIkZvbnRTaXplIjoxMCwiRm9udE5hbWUiOiJDYWxpYnJpIiwiSXNCb2xkIjpmYWxzZSwiSXNJdGFsaWMiOmZhbHNlLCJJc1VuZGVybGluZWQiOmZhbHNlLCJQYXJlbnRTdHlsZSI6bnVsbH0sIkF1dG9TaXplIjowLCJGb3JlZ3JvdW5kIjp7IiRpZCI6IjI3N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zciLCJMaW5lQ29sb3IiOm51bGwsIkxpbmVXZWlnaHQiOjAuMCwiTGluZVR5cGUiOjAsIlBhcmVudFN0eWxlIjpudWxsfSwiUGFyZW50U3R5bGUiOm51bGx9LCJEdXJhdGlvblN0eWxlIjp7IiRpZCI6IjI3OCIsIkZvbnRTZXR0aW5ncyI6eyIkaWQiOiIyNzkiLCJGb250U2l6ZSI6MTAsIkZvbnROYW1lIjoiQ2FsaWJyaSIsIklzQm9sZCI6ZmFsc2UsIklzSXRhbGljIjpmYWxzZSwiSXNVbmRlcmxpbmVkIjpmYWxzZSwiUGFyZW50U3R5bGUiOm51bGx9LCJBdXRvU2l6ZSI6MCwiRm9yZWdyb3VuZCI6eyIkaWQiOiIyODA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gxIiwiTGluZUNvbG9yIjpudWxsLCJMaW5lV2VpZ2h0IjowLjAsIkxpbmVUeXBlIjowLCJQYXJlbnRTdHlsZSI6bnVsbH0sIlBhcmVudFN0eWxlIjpudWxsfSwiSG9yaXpvbnRhbENvbm5lY3RvclN0eWxlIjp7IiRpZCI6IjI4MiIsIkxpbmVDb2xvciI6eyIkcmVmIjoiOTgifSwiTGluZVdlaWdodCI6MS4wLCJMaW5lVHlwZSI6MCwiUGFyZW50U3R5bGUiOm51bGx9LCJWZXJ0aWNhbENvbm5lY3RvclN0eWxlIjp7IiRpZCI6IjI4My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DQiLCJNYXJnaW4iOnsiJHJlZiI6IjEwNCJ9LCJQYWRkaW5nIjp7IiRyZWYiOiIxMDUifSwiQmFja2dyb3VuZCI6eyIkaWQiOiIyODUiLCJDb2xvciI6eyIkaWQiOiIyODYiLCJBIjoyNTUsIlIiOjY4LCJHIjoxMTQsIkIiOjE5Nn19LCJJc1Zpc2libGUiOnRydWUsIldpZHRoIjowLjAsIkhlaWdodCI6MTYuMCwiQm9yZGVyU3R5bGUiOnsiJGlkIjoiMjg3IiwiTGluZUNvbG9yIjp7IiRyZWYiOiIxMDkifSwiTGluZVdlaWdodCI6MC4wLCJMaW5lVHlwZSI6MCwiUGFyZW50U3R5bGUiOm51bGx9LCJQYXJlbnRTdHlsZSI6bnVsbH0sIlRpdGxlU3R5bGUiOnsiJGlkIjoiMjg4IiwiRm9udFNldHRpbmdzIjp7IiRpZCI6IjI4OSIsIkZvbnRTaXplIjoxMSwiRm9udE5hbWUiOiJDYWxpYnJpIiwiSXNCb2xkIjp0cnVlLCJJc0l0YWxpYyI6ZmFsc2UsIklzVW5kZXJsaW5lZCI6ZmFsc2UsIlBhcmVudFN0eWxlIjpudWxsfSwiQXV0b1NpemUiOjAsIkZvcmVncm91bmQiOnsiJGlkIjoiMjkw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OTEiLCJMaW5lQ29sb3IiOm51bGwsIkxpbmVXZWlnaHQiOjAuMCwiTGluZVR5cGUiOjAsIlBhcmVudFN0eWxlIjpudWxsfSwiUGFyZW50U3R5bGUiOm51bGx9LCJEYXRlU3R5bGUiOnsiJGlkIjoiMjkyIiwiRm9udFNldHRpbmdzIjp7IiRpZCI6IjI5MyIsIkZvbnRTaXplIjoxMCwiRm9udE5hbWUiOiJDYWxpYnJpIiwiSXNCb2xkIjpmYWxzZSwiSXNJdGFsaWMiOmZhbHNlLCJJc1VuZGVybGluZWQiOmZhbHNlLCJQYXJlbnRTdHlsZSI6bnVsbH0sIkF1dG9TaXplIjowLCJGb3JlZ3JvdW5kIjp7IiRpZCI6IjI5N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k1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Q5ZDFlYzVhLTNhZDUtNGIyOS04ZjM1LTA2YjY4YTc2ZWViOSIsIkltcG9ydElkIjpudWxsLCJUaXRsZSI6Is6gz4HOvyAyIM61zrLOtM6/zrzOrM60z4nOvSIsIk5vdGUiOm51bGwsIkh5cGVybGluayI6bnVsbCwiSXNDaGFuZ2VkIjpmYWxzZSwiSXNOZXciOmZhbHNlfSx7IiRpZCI6IjI5NiIsIkdyb3VwTmFtZSI6bnVsbCwiU3RhcnREYXRlIjoiMjAxNy0xMi0zMVQwMDowMDowMFoiLCJFbmREYXRlIjoiMjAxNy0xMi0zMVQyMzo1OTowMFoiLCJQZXJjZW50YWdlQ29tcGxldGUiOm51bGwsIlN0eWxlIjp7IiRpZCI6IjI5NyIsIlNoYXBlIjoyLCJTaGFwZVRoaWNrbmVzcyI6MS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udWxsfSwiQXV0b1NpemUiOjAsIkZvcmVncm91bmQiOnsiJGlkIjoiMzAwIiwiQ29sb3IiOnsiJHJlZiI6Ijg2In1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wMSIsIkxpbmVDb2xvciI6bnVsbCwiTGluZVdlaWdodCI6MC4wLCJMaW5lVHlwZSI6MCwiUGFyZW50U3R5bGUiOm51bGx9LCJQYXJlbnRTdHlsZSI6bnVsbH0sIkR1cmF0aW9uU3R5bGUiOnsiJGlkIjoiMzAyIiwiRm9udFNldHRpbmdzIjp7IiRpZCI6IjMwMyIsIkZvbnRTaXplIjoxMCwiRm9udE5hbWUiOiJDYWxpYnJpIiwiSXNCb2xkIjpmYWxzZSwiSXNJdGFsaWMiOmZhbHNlLCJJc1VuZGVybGluZWQiOmZhbHNlLCJQYXJlbnRTdHlsZSI6bnVsbH0sIkF1dG9TaXplIjowLCJGb3JlZ3JvdW5kIjp7IiRpZCI6IjMwNCIsIkNvbG9yIjp7IiRyZWYiOiI5MyJ9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MDUiLCJMaW5lQ29sb3IiOm51bGwsIkxpbmVXZWlnaHQiOjAuMCwiTGluZVR5cGUiOjAsIlBhcmVudFN0eWxlIjpudWxsfSwiUGFyZW50U3R5bGUiOm51bGx9LCJIb3Jpem9udGFsQ29ubmVjdG9yU3R5bGUiOnsiJGlkIjoiMzA2IiwiTGluZUNvbG9yIjp7IiRyZWYiOiI5OCJ9LCJMaW5lV2VpZ2h0IjoxLjAsIkxpbmVUeXBlIjowLCJQYXJlbnRTdHlsZSI6bnVsbH0sIlZlcnRpY2FsQ29ubmVjdG9yU3R5bGUiOnsiJGlkIjoiMzA3IiwiTGluZUNvbG9yIjp7IiRyZWYiOiIxMDEifSwiTGluZVdlaWdodCI6Mi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wOCIsIk1hcmdpbiI6eyIkcmVmIjoiMTA0In0sIlBhZGRpbmciOnsiJHJlZiI6IjEwNSJ9LCJCYWNrZ3JvdW5kIjp7IiRpZCI6IjMwOSIsIkNvbG9yIjp7IiRpZCI6IjMxMCIsIkEiOjI1NSwiUiI6NjgsIkciOjExNCwiQiI6MTk2fX0sIklzVmlzaWJsZSI6dHJ1ZSwiV2lkdGgiOjAuMCwiSGVpZ2h0IjoxNi4wLCJCb3JkZXJTdHlsZSI6eyIkaWQiOiIzMTEiLCJMaW5lQ29sb3IiOnsiJHJlZiI6IjEwOSJ9LCJMaW5lV2VpZ2h0IjowLjAsIkxpbmVUeXBlIjowLCJQYXJlbnRTdHlsZSI6bnVsbH0sIlBhcmVudFN0eWxlIjpudWxsfSwiVGl0bGVTdHlsZSI6eyIkaWQiOiIzMTIiLCJGb250U2V0dGluZ3MiOnsiJGlkIjoiMzEzIiwiRm9udFNpemUiOjExLCJGb250TmFtZSI6IkNhbGlicmkiLCJJc0JvbGQiOnRydWUsIklzSXRhbGljIjpmYWxzZSwiSXNVbmRlcmxpbmVkIjpmYWxzZSwiUGFyZW50U3R5bGUiOm51bGx9LCJBdXRvU2l6ZSI6MCwiRm9yZWdyb3VuZCI6eyIkaWQiOiIzMTQ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MxNSIsIkxpbmVDb2xvciI6bnVsbCwiTGluZVdlaWdodCI6MC4wLCJMaW5lVHlwZSI6MCwiUGFyZW50U3R5bGUiOm51bGx9LCJQYXJlbnRTdHlsZSI6bnVsbH0sIkRhdGVTdHlsZSI6eyIkaWQiOiIzMTYiLCJGb250U2V0dGluZ3MiOnsiJGlkIjoiMzE3IiwiRm9udFNpemUiOjEwLCJGb250TmFtZSI6IkNhbGlicmkiLCJJc0JvbGQiOmZhbHNlLCJJc0l0YWxpYyI6ZmFsc2UsIklzVW5kZXJsaW5lZCI6ZmFsc2UsIlBhcmVudFN0eWxlIjpudWxsfSwiQXV0b1NpemUiOjAsIkZvcmVncm91bmQiOnsiJGlkIjoiMzE4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MTkiLCJMaW5lQ29sb3IiOm51bGwsIkxpbmVXZWlnaHQiOjAuMCwiTGluZVR5cGUiOjAsIlBhcmVudFN0eWxlIjpudWxsfSwiUGFyZW50U3R5bGUiOm51bGx9LCJEYXRlRm9ybWF0Ijp7IiRyZWYiOiIxMjUifSwiSXNWaXNpYmxlIjp0cnVlLCJQYXJlbnRTdHlsZSI6bnVsbH0sIkluZGV4Ijo4LCJTbWFydER1cmF0aW9uQWN0aXZhdGVkIjpmYWxzZSwiRGF0ZUZvcm1hdCI6eyIkcmVmIjoiMTI1In0sIklkIjoiMGI2NGFlNTEtNmI3MC00Y2Q1LWFlYjYtMWE1OTE2M2I3YzhlIiwiSW1wb3J0SWQiOm51bGwsIlRpdGxlIjoizpXOuc+DzrHOs8+JzrPOriDPg8+Ezrcgzp3Otc+Fz4HOv867zr/Os865zrrOriDOms67zrnOvc65zrrOriIsIk5vdGUiOm51bGwsIkh5cGVybGluayI6bnVsbCwiSXNDaGFuZ2VkIjpmYWxzZSwiSXNOZXciOmZhbHNlfV0sIk1zUHJvamVjdEl0ZW1zVHJlZSI6eyIkaWQiOiIzMjAiLCJSb290Ijp7IkltcG9ydElkIjpudWxsLCJJc0ltcG9ydGVkIjpmYWxzZSwiQ2hpbGRyZW4iOltdfX0sIk1ldGFkYXRhIjp7IiRpZCI6IjMyMSJ9LCJTZXR0aW5ncyI6eyIkaWQiOiIzMjIiLCJJbXBhT3B0aW9ucyI6eyIkaWQiOiIzMjM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yNCIsIlVzZVRpbWUiOmZhbHNlLCJXb3JrRGF5U3RhcnQiOiIwMDowMDowMCIsIldvcmtEYXlFbmQiOiIyMzo1OTowMCJ9LCJMYXN0VXNlZFRlbXBsYXRlSWQiOiI3MzU1YjYzMy1hYzY2LTQ1MjgtOGI0ZC0yOTlmYWVkYzllZTki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__PART_0" val="eyIkaWQiOiIxIiwiQ3VsdHVyZUluZm9OYW1lIjoiZWwtR1IiLCJTdHlsZU5hbWUiOm51bGwsIlZlcnNpb24iOnsiJGlkIjoiMiIsIlZlcnNpb24iOiIzLjEuMSIsIk9yaWdpbmFsQXNzZW1ibHlWZXJzaW9uIjoiMy4xNy4wNi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wLCJUb2RheU1hcmtlclBvc2l0aW9uIjowLCJRdWlja1Bvc2l0aW9uIjowLCJBYnNvbHV0ZVBvc2l0aW9uIjoxMzU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y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xLCJWZXJ0aWNhbEFsaWdubWVudCI6MCwiU21hcnRGb3JlZ3JvdW5kIjpudWxs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mYWxzZX0sIlNjYWxlIjp7IiRpZCI6IjEyNyIsIlN0YXJ0RGF0ZSI6IjAwMDEtMDEtMDFUMDA6MDA6MDAiLCJFbmREYXRlIjoiMjAxNy0xMi0zMVQyMzo1OTowMCIsIkZvcm1hdCI6Ik1NIiwiVHlwZSI6MiwiQXV0b0RhdGVSYW5nZSI6dHJ1ZSwiV29ya2luZ0RheXMiOjEyNywiVG9kYXlNYXJrZXJUZXh0IjoiVG9kYXkiLCJBdXRvU2NhbGVUeXBlIjp0cnVlfSwiTWlsZXN0b25lcyI6W10sIlRhc2tzIjpbeyIkaWQiOiIxMjgiLCJHcm91cE5hbWUiOm51bGwsIlN0YXJ0RGF0ZSI6IjIwMTYtMDEtMDFUMDA6MDA6MDBaIiwiRW5kRGF0ZSI6IjIwMTYtMDEtMDFUMjM6NTk6MDBaIiwiUGVyY2VudGFnZUNvbXBsZXRlIjpudWxsLCJTdHlsZSI6eyIkaWQiOiIxMjkiLCJTaGFwZSI6MiwiU2hhcGVUaGlja25lc3MiOjEsIkR1cmF0aW9uRm9ybWF0IjowLCJJbmNsdWRlTm9uV29ya2luZ0RheXNJbkR1cmF0aW9uIjpmYWxzZSwiUGVyY2VudGFnZUNvbXBsZXRlU3R5bGUiOnsiJGlkIjoiMTMwIiwiRm9udFNldHRpbmdzIjp7IiRpZCI6IjEzMSIsIkZvbnRTaXplIjoxMCwiRm9udE5hbWUiOiJDYWxpYnJpIiwiSXNCb2xkIjpmYWxzZSwiSXNJdGFsaWMiOmZhbHNlLCJJc1VuZGVybGluZWQiOmZhbHNlLCJQYXJlbnRTdHlsZSI6bnVsbH0sIkF1dG9TaXplIjowLCJGb3JlZ3JvdW5kIjp7IiRpZCI6IjEzM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xMzMiLCJMaW5lQ29sb3IiOm51bGwsIkxpbmVXZWlnaHQiOjAuMCwiTGluZVR5cGUiOjAsIlBhcmVudFN0eWxlIjpudWxsfSwiUGFyZW50U3R5bGUiOm51bGx9LCJEdXJhdGlvblN0eWxlIjp7IiRpZCI6IjEzNCIsIkZvbnRTZXR0aW5ncyI6eyIkaWQiOiIxMzUiLCJGb250U2l6ZSI6MTAsIkZvbnROYW1lIjoiQ2FsaWJyaSIsIklzQm9sZCI6ZmFsc2UsIklzSXRhbGljIjpmYWxzZSwiSXNVbmRlcmxpbmVkIjpmYWxzZSwiUGFyZW50U3R5bGUiOm51bGx9LCJBdXRvU2l6ZSI6MCwiRm9yZWdyb3VuZCI6eyIkaWQiOiIxMzY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TM3IiwiTGluZUNvbG9yIjpudWxsLCJMaW5lV2VpZ2h0IjowLjAsIkxpbmVUeXBlIjowLCJQYXJlbnRTdHlsZSI6bnVsbH0sIlBhcmVudFN0eWxlIjpudWxsfSwiSG9yaXpvbnRhbENvbm5lY3RvclN0eWxlIjp7IiRpZCI6IjEzOCIsIkxpbmVDb2xvciI6eyIkcmVmIjoiOTgifSwiTGluZVdlaWdodCI6MS4wLCJMaW5lVHlwZSI6MCwiUGFyZW50U3R5bGUiOm51bGx9LCJWZXJ0aWNhbENvbm5lY3RvclN0eWxlIjp7IiRpZCI6IjEzO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DAiLCJNYXJnaW4iOnsiJHJlZiI6IjEwNCJ9LCJQYWRkaW5nIjp7IiRyZWYiOiIxMDUifSwiQmFja2dyb3VuZCI6eyIkaWQiOiIxNDEiLCJDb2xvciI6eyIkaWQiOiIxNDIiLCJBIjoyNTUsIlIiOjY4LCJHIjoxMTQsIkIiOjE5Nn19LCJJc1Zpc2libGUiOnRydWUsIldpZHRoIjowLjAsIkhlaWdodCI6MTYuMCwiQm9yZGVyU3R5bGUiOnsiJGlkIjoiMTQzIiwiTGluZUNvbG9yIjp7IiRyZWYiOiIxMDkifSwiTGluZVdlaWdodCI6MC4wLCJMaW5lVHlwZSI6MCwiUGFyZW50U3R5bGUiOm51bGx9LCJQYXJlbnRTdHlsZSI6bnVsbH0sIlRpdGxlU3R5bGUiOnsiJGlkIjoiMTQ0IiwiRm9udFNldHRpbmdzIjp7IiRpZCI6IjE0NSIsIkZvbnRTaXplIjoxMSwiRm9udE5hbWUiOiJDYWxpYnJpIiwiSXNCb2xkIjp0cnVlLCJJc0l0YWxpYyI6ZmFsc2UsIklzVW5kZXJsaW5lZCI6ZmFsc2UsIlBhcmVudFN0eWxlIjpudWxsfSwiQXV0b1NpemUiOjAsIkZvcmVncm91bmQiOnsiJGlkIjoiMTQ2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xNDciLCJMaW5lQ29sb3IiOm51bGwsIkxpbmVXZWlnaHQiOjAuMCwiTGluZVR5cGUiOjAsIlBhcmVudFN0eWxlIjpudWxsfSwiUGFyZW50U3R5bGUiOm51bGx9LCJEYXRlU3R5bGUiOnsiJGlkIjoiMTQ4IiwiRm9udFNldHRpbmdzIjp7IiRpZCI6IjE0OSIsIkZvbnRTaXplIjoxMCwiRm9udE5hbWUiOiJDYWxpYnJpIiwiSXNCb2xkIjpmYWxzZSwiSXNJdGFsaWMiOmZhbHNlLCJJc1VuZGVybGluZWQiOmZhbHNlLCJQYXJlbnRTdHlsZSI6bnVsbH0sIkF1dG9TaXplIjowLCJGb3JlZ3JvdW5kIjp7IiRpZCI6IjE1M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TUxIiwiTGluZUNvbG9yIjpudWxsLCJMaW5lV2VpZ2h0IjowLjAsIkxpbmVUeXBlIjowLCJQYXJlbnRTdHlsZSI6bnVsbH0sIlBhcmVudFN0eWxlIjpudWxsfSwiRGF0ZUZvcm1hdCI6eyIkcmVmIjoiMTI1In0sIklzVmlzaWJsZSI6dHJ1ZSwiUGFyZW50U3R5bGUiOm51bGx9LCJJbmRleCI6MSwiU21hcnREdXJhdGlvbkFjdGl2YXRlZCI6ZmFsc2UsIkRhdGVGb3JtYXQiOnsiJHJlZiI6IjEyNSJ9LCJJZCI6ImI4MjNmYjg4LWQ2YWItNDIyMC1iMGMzLTI5MTZlYzM4YTdhOSIsIkltcG9ydElkIjpudWxsLCJUaXRsZSI6Is6gz4HOvyAyIM61z4TPjs69IiwiTm90ZSI6bnVsbCwiSHlwZXJsaW5rIjpudWxsLCJJc0NoYW5nZWQiOmZhbHNlLCJJc05ldyI6ZmFsc2V9LHsiJGlkIjoiMTUyIiwiR3JvdXBOYW1lIjpudWxsLCJTdGFydERhdGUiOiIyMDE3LTAxLTAxVDAwOjAwOjAwWiIsIkVuZERhdGUiOiIyMDE3LTAxLTA3VDIzOjU5OjAwWiIsIlBlcmNlbnRhZ2VDb21wbGV0ZSI6bnVsbCwiU3R5bGUiOnsiJGlkIjoiMTUzIiwiU2hhcGUiOjIsIlNoYXBlVGhpY2tuZXNzIjoxLCJEdXJhdGlvbkZvcm1hdCI6MCwiSW5jbHVkZU5vbldvcmtpbmdEYXlzSW5EdXJhdGlvbiI6ZmFsc2UsIlBlcmNlbnRhZ2VDb21wbGV0ZVN0eWxlIjp7IiRpZCI6IjE1NCIsIkZvbnRTZXR0aW5ncyI6eyIkaWQiOiIxNTUiLCJGb250U2l6ZSI6MTAsIkZvbnROYW1lIjoiQ2FsaWJyaSIsIklzQm9sZCI6ZmFsc2UsIklzSXRhbGljIjpmYWxzZSwiSXNVbmRlcmxpbmVkIjpmYWxzZSwiUGFyZW50U3R5bGUiOm51bGx9LCJBdXRvU2l6ZSI6MCwiRm9yZWdyb3VuZCI6eyIkaWQiOiIxNTY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TU3IiwiTGluZUNvbG9yIjpudWxsLCJMaW5lV2VpZ2h0IjowLjAsIkxpbmVUeXBlIjowLCJQYXJlbnRTdHlsZSI6bnVsbH0sIlBhcmVudFN0eWxlIjpudWxsfSwiRHVyYXRpb25TdHlsZSI6eyIkaWQiOiIxNTgiLCJGb250U2V0dGluZ3MiOnsiJGlkIjoiMTU5IiwiRm9udFNpemUiOjEwLCJGb250TmFtZSI6IkNhbGlicmkiLCJJc0JvbGQiOmZhbHNlLCJJc0l0YWxpYyI6ZmFsc2UsIklzVW5kZXJsaW5lZCI6ZmFsc2UsIlBhcmVudFN0eWxlIjpudWxsfSwiQXV0b1NpemUiOjAsIkZvcmVncm91bmQiOnsiJGlkIjoiMTYw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E2MSIsIkxpbmVDb2xvciI6bnVsbCwiTGluZVdlaWdodCI6MC4wLCJMaW5lVHlwZSI6MCwiUGFyZW50U3R5bGUiOm51bGx9LCJQYXJlbnRTdHlsZSI6bnVsbH0sIkhvcml6b250YWxDb25uZWN0b3JTdHlsZSI6eyIkaWQiOiIxNjIiLCJMaW5lQ29sb3IiOnsiJHJlZiI6Ijk4In0sIkxpbmVXZWlnaHQiOjEuMCwiTGluZVR5cGUiOjAsIlBhcmVudFN0eWxlIjpudWxsfSwiVmVydGljYWxDb25uZWN0b3JTdHlsZSI6eyIkaWQiOiIxNjMiLCJMaW5lQ29sb3IiOnsiJHJlZiI6IjEwMSJ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Y0IiwiTWFyZ2luIjp7IiRyZWYiOiIxMDQifSwiUGFkZGluZyI6eyIkcmVmIjoiMTA1In0sIkJhY2tncm91bmQiOnsiJGlkIjoiMTY1IiwiQ29sb3IiOnsiJGlkIjoiMTY2IiwiQSI6MjU1LCJSIjo2OCwiRyI6MTE0LCJCIjoxOTZ9fSwiSXNWaXNpYmxlIjp0cnVlLCJXaWR0aCI6MC4wLCJIZWlnaHQiOjE2LjAsIkJvcmRlclN0eWxlIjp7IiRpZCI6IjE2NyIsIkxpbmVDb2xvciI6eyIkcmVmIjoiMTA5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wLCJGb3JlZ3JvdW5kIjp7IiRpZCI6IjE3MCIsIkNvbG9yIjp7IiRyZWYiOiIxMTQifX0sIk1heFdpZHRoIjo5N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TcxIiwiTGluZUNvbG9yIjpudWxsLCJMaW5lV2VpZ2h0IjowLjAsIkxpbmVUeXBlIjowLCJQYXJlbnRTdHlsZSI6bnVsbH0sIlBhcmVudFN0eWxlIjpudWxsfSwiRGF0ZVN0eWxlIjp7IiRpZCI6IjE3MiIsIkZvbnRTZXR0aW5ncyI6eyIkaWQiOiIxNzMiLCJGb250U2l6ZSI6MTAsIkZvbnROYW1lIjoiQ2FsaWJyaSIsIklzQm9sZCI6ZmFsc2UsIklzSXRhbGljIjpmYWxzZSwiSXNVbmRlcmxpbmVkIjpmYWxzZSwiUGFyZW50U3R5bGUiOm51bGx9LCJBdXRvU2l6ZSI6MCwiRm9yZWdyb3VuZCI6eyIkaWQiOiIxNzQ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E3NSIsIkxpbmVDb2xvciI6bnVsbCwiTGluZVdlaWdodCI6MC4wLCJMaW5lVHlwZSI6MCwiUGFyZW50U3R5bGUiOm51bGx9LCJQYXJlbnRTdHlsZSI6bnVsbH0sIkRhdGVGb3JtYXQiOnsiJHJlZiI6IjEyNSJ9LCJJc1Zpc2libGUiOnRydWUsIlBhcmVudFN0eWxlIjpudWxsfSwiSW5kZXgiOjIsIlNtYXJ0RHVyYXRpb25BY3RpdmF0ZWQiOmZhbHNlLCJEYXRlRm9ybWF0Ijp7IiRyZWYiOiIxMjUifSwiSWQiOiIyYjI0N2I2NS02OWUzLTQ2OGMtOTA1Zi04YmVhYzM0Njc2ZTciLCJJbXBvcnRJZCI6bnVsbCwiVGl0bGUiOiLOoM+Bzr8gMSDOrc+Ezr/Phc+CIiwiTm90ZSI6bnVsbCwiSHlwZXJsaW5rIjpudWxsLCJJc0NoYW5nZWQiOmZhbHNlLCJJc05ldyI6ZmFsc2V9LHsiJGlkIjoiMTc2IiwiR3JvdXBOYW1lIjpudWxsLCJTdGFydERhdGUiOiIyMDE3LTAyLTAxVDAwOjAwOjAwWiIsIkVuZERhdGUiOiIyMDE3LTAyLTAxVDIzOjU5OjAwWiIsIlBlcmNlbnRhZ2VDb21wbGV0ZSI6bnVsbCwiU3R5bGUiOnsiJGlkIjoiMTc3IiwiU2hhcGUiOjIsIlNoYXBlVGhpY2tuZXNzIjoxLCJEdXJhdGlvbkZvcm1hdCI6MCwiSW5jbHVkZU5vbldvcmtpbmdEYXlzSW5EdXJhdGlvbiI6ZmFsc2UsIlBlcmNlbnRhZ2VDb21wbGV0ZVN0eWxlIjp7IiRpZCI6IjE3OCIsIkZvbnRTZXR0aW5ncyI6eyIkaWQiOiIxNzkiLCJGb250U2l6ZSI6MTAsIkZvbnROYW1lIjoiQ2FsaWJyaSIsIklzQm9sZCI6ZmFsc2UsIklzSXRhbGljIjpmYWxzZSwiSXNVbmRlcmxpbmVkIjpmYWxzZSwiUGFyZW50U3R5bGUiOm51bGx9LCJBdXRvU2l6ZSI6MCwiRm9yZWdyb3VuZCI6eyIkaWQiOiIxODA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TgxIiwiTGluZUNvbG9yIjpudWxsLCJMaW5lV2VpZ2h0IjowLjAsIkxpbmVUeXBlIjowLCJQYXJlbnRTdHlsZSI6bnVsbH0sIlBhcmVudFN0eWxlIjpudWxsfSwiRHVyYXRpb25TdHlsZSI6eyIkaWQiOiIxODIiLCJGb250U2V0dGluZ3MiOnsiJGlkIjoiMTgzIiwiRm9udFNpemUiOjEwLCJGb250TmFtZSI6IkNhbGlicmkiLCJJc0JvbGQiOmZhbHNlLCJJc0l0YWxpYyI6ZmFsc2UsIklzVW5kZXJsaW5lZCI6ZmFsc2UsIlBhcmVudFN0eWxlIjpudWxsfSwiQXV0b1NpemUiOjAsIkZvcmVncm91bmQiOnsiJGlkIjoiMTg0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E4NSIsIkxpbmVDb2xvciI6bnVsbCwiTGluZVdlaWdodCI6MC4wLCJMaW5lVHlwZSI6MCwiUGFyZW50U3R5bGUiOm51bGx9LCJQYXJlbnRTdHlsZSI6bnVsbH0sIkhvcml6b250YWxDb25uZWN0b3JTdHlsZSI6eyIkaWQiOiIxODYiLCJMaW5lQ29sb3IiOnsiJHJlZiI6Ijk4In0sIkxpbmVXZWlnaHQiOjEuMCwiTGluZVR5cGUiOjAsIlBhcmVudFN0eWxlIjpudWxsfSwiVmVydGljYWxDb25uZWN0b3JTdHlsZSI6eyIkaWQiOiIxODciLCJMaW5lQ29sb3IiOnsiJHJlZiI6IjEwMSJ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g4IiwiTWFyZ2luIjp7IiRyZWYiOiIxMDQifSwiUGFkZGluZyI6eyIkcmVmIjoiMTA1In0sIkJhY2tncm91bmQiOnsiJGlkIjoiMTg5IiwiQ29sb3IiOnsiJGlkIjoiMTkwIiwiQSI6MjU1LCJSIjo2OCwiRyI6MTE0LCJCIjoxOTZ9fSwiSXNWaXNpYmxlIjp0cnVlLCJXaWR0aCI6MC4wLCJIZWlnaHQiOjE2LjAsIkJvcmRlclN0eWxlIjp7IiRpZCI6IjE5MSIsIkxpbmVDb2xvciI6eyIkcmVmIjoiMTA5In0sIkxpbmVXZWlnaHQiOjAuMCwiTGluZVR5cGUiOjAsIlBhcmVudFN0eWxlIjpudWxsfSwiUGFyZW50U3R5bGUiOm51bGx9LCJUaXRsZVN0eWxlIjp7IiRpZCI6IjE5MiIsIkZvbnRTZXR0aW5ncyI6eyIkaWQiOiIxOTMiLCJGb250U2l6ZSI6MTEsIkZvbnROYW1lIjoiQ2FsaWJyaSIsIklzQm9sZCI6dHJ1ZSwiSXNJdGFsaWMiOmZhbHNlLCJJc1VuZGVybGluZWQiOmZhbHNlLCJQYXJlbnRTdHlsZSI6bnVsbH0sIkF1dG9TaXplIjowLCJGb3JlZ3JvdW5kIjp7IiRpZCI6IjE5NCIsIkNvbG9yIjp7IiRyZWYiOiIxMTQifX0sIk1heFdpZHRoIjo5N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Tk1IiwiTGluZUNvbG9yIjpudWxsLCJMaW5lV2VpZ2h0IjowLjAsIkxpbmVUeXBlIjowLCJQYXJlbnRTdHlsZSI6bnVsbH0sIlBhcmVudFN0eWxlIjpudWxsfSwiRGF0ZVN0eWxlIjp7IiRpZCI6IjE5NiIsIkZvbnRTZXR0aW5ncyI6eyIkaWQiOiIxOTciLCJGb250U2l6ZSI6MTAsIkZvbnROYW1lIjoiQ2FsaWJyaSIsIklzQm9sZCI6ZmFsc2UsIklzSXRhbGljIjpmYWxzZSwiSXNVbmRlcmxpbmVkIjpmYWxzZSwiUGFyZW50U3R5bGUiOm51bGx9LCJBdXRvU2l6ZSI6MCwiRm9yZWdyb3VuZCI6eyIkaWQiOiIxOTg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E5OSIsIkxpbmVDb2xvciI6bnVsbCwiTGluZVdlaWdodCI6MC4wLCJMaW5lVHlwZSI6MCwiUGFyZW50U3R5bGUiOm51bGx9LCJQYXJlbnRTdHlsZSI6bnVsbH0sIkRhdGVGb3JtYXQiOnsiJHJlZiI6IjEyNSJ9LCJJc1Zpc2libGUiOnRydWUsIlBhcmVudFN0eWxlIjpudWxsfSwiSW5kZXgiOjMsIlNtYXJ0RHVyYXRpb25BY3RpdmF0ZWQiOmZhbHNlLCJEYXRlRm9ybWF0Ijp7IiRyZWYiOiIxMjUifSwiSWQiOiJhMjZlYTgxMS00ZTFlLTRjOWUtYWZmYi0wOGRkYWFmMDAyOWEiLCJJbXBvcnRJZCI6bnVsbCwiVGl0bGUiOiLOoM+Bzr8gMTEgzrzOt869z47OvSIsIk5vdGUiOm51bGwsIkh5cGVybGluayI6bnVsbCwiSXNDaGFuZ2VkIjpmYWxzZSwiSXNOZXciOmZhbHNlfSx7IiRpZCI6IjIwMCIsIkdyb3VwTmFtZSI6bnVsbCwiU3RhcnREYXRlIjoiMjAxNy0wMy0wMVQwMDowMDowMFoiLCJFbmREYXRlIjoiMjAxNy0wMy0wMVQyMzo1OTowMFoiLCJQZXJjZW50YWdlQ29tcGxldGUiOm51bGwsIlN0eWxlIjp7IiRpZCI6IjIwMSIsIlNoYXBlIjoyLCJTaGFwZVRoaWNrbmVzcyI6MSwiRHVyYXRpb25Gb3JtYXQiOjAsIkluY2x1ZGVOb25Xb3JraW5nRGF5c0luRHVyYXRpb24iOmZhbHNlLCJQZXJjZW50YWdlQ29tcGxldGVTdHlsZSI6eyIkaWQiOiIyMDIiLCJGb250U2V0dGluZ3MiOnsiJGlkIjoiMjAzIiwiRm9udFNpemUiOjEwLCJGb250TmFtZSI6IkNhbGlicmkiLCJJc0JvbGQiOmZhbHNlLCJJc0l0YWxpYyI6ZmFsc2UsIklzVW5kZXJsaW5lZCI6ZmFsc2UsIlBhcmVudFN0eWxlIjpudWxsfSwiQXV0b1NpemUiOjAsIkZvcmVncm91bmQiOnsiJGlkIjoiMjA0IiwiQ29sb3IiOnsiJHJlZiI6Ijg2In1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wNSIsIkxpbmVDb2xvciI6bnVsbCwiTGluZVdlaWdodCI6MC4wLCJMaW5lVHlwZSI6MCwiUGFyZW50U3R5bGUiOm51bGx9LCJQYXJlbnRTdHlsZSI6bnVsbH0sIkR1cmF0aW9uU3R5bGUiOnsiJGlkIjoiMjA2IiwiRm9udFNldHRpbmdzIjp7IiRpZCI6IjIwNyIsIkZvbnRTaXplIjoxMCwiRm9udE5hbWUiOiJDYWxpYnJpIiwiSXNCb2xkIjpmYWxzZSwiSXNJdGFsaWMiOmZhbHNlLCJJc1VuZGVybGluZWQiOmZhbHNlLCJQYXJlbnRTdHlsZSI6bnVsbH0sIkF1dG9TaXplIjowLCJGb3JlZ3JvdW5kIjp7IiRpZCI6IjIwOCIsIkNvbG9yIjp7IiRyZWYiOiI5MyJ9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MDkiLCJMaW5lQ29sb3IiOm51bGwsIkxpbmVXZWlnaHQiOjAuMCwiTGluZVR5cGUiOjAsIlBhcmVudFN0eWxlIjpudWxsfSwiUGFyZW50U3R5bGUiOm51bGx9LCJIb3Jpem9udGFsQ29ubmVjdG9yU3R5bGUiOnsiJGlkIjoiMjEwIiwiTGluZUNvbG9yIjp7IiRyZWYiOiI5OCJ9LCJMaW5lV2VpZ2h0IjoxLjAsIkxpbmVUeXBlIjowLCJQYXJlbnRTdHlsZSI6bnVsbH0sIlZlcnRpY2FsQ29ubmVjdG9yU3R5bGUiOnsiJGlkIjoiMjExIiwiTGluZUNvbG9yIjp7IiRyZWYiOiIxMDEifSwiTGluZVdlaWdodCI6Mi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xMiIsIk1hcmdpbiI6eyIkcmVmIjoiMTA0In0sIlBhZGRpbmciOnsiJHJlZiI6IjEwNSJ9LCJCYWNrZ3JvdW5kIjp7IiRpZCI6IjIxMyIsIkNvbG9yIjp7IiRpZCI6IjIxNCIsIkEiOjI1NSwiUiI6NjgsIkciOjExNCwiQiI6MTk2fX0sIklzVmlzaWJsZSI6dHJ1ZSwiV2lkdGgiOjAuMCwiSGVpZ2h0IjoxNi4wLCJCb3JkZXJTdHlsZSI6eyIkaWQiOiIyMTUiLCJMaW5lQ29sb3IiOnsiJHJlZiI6IjEwOSJ9LCJMaW5lV2VpZ2h0IjowLjAsIkxpbmVUeXBlIjowLCJQYXJlbnRTdHlsZSI6bnVsbH0sIlBhcmVudFN0eWxlIjpudWxsfSwiVGl0bGVTdHlsZSI6eyIkaWQiOiIyMTYiLCJGb250U2V0dGluZ3MiOnsiJGlkIjoiMjE3IiwiRm9udFNpemUiOjExLCJGb250TmFtZSI6IkNhbGlicmkiLCJJc0JvbGQiOnRydWUsIklzSXRhbGljIjpmYWxzZSwiSXNVbmRlcmxpbmVkIjpmYWxzZSwiUGFyZW50U3R5bGUiOm51bGx9LCJBdXRvU2l6ZSI6MCwiRm9yZWdyb3VuZCI6eyIkaWQiOiIyMTg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IxOSIsIkxpbmVDb2xvciI6bnVsbCwiTGluZVdlaWdodCI6MC4wLCJMaW5lVHlwZSI6MCwiUGFyZW50U3R5bGUiOm51bGx9LCJQYXJlbnRTdHlsZSI6bnVsbH0sIkRhdGVTdHlsZSI6eyIkaWQiOiIyMjAiLCJGb250U2V0dGluZ3MiOnsiJGlkIjoiMjIxIiwiRm9udFNpemUiOjEwLCJGb250TmFtZSI6IkNhbGlicmkiLCJJc0JvbGQiOmZhbHNlLCJJc0l0YWxpYyI6ZmFsc2UsIklzVW5kZXJsaW5lZCI6ZmFsc2UsIlBhcmVudFN0eWxlIjpudWxsfSwiQXV0b1NpemUiOjAsIkZvcmVncm91bmQiOnsiJGlkIjoiMjIy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yMjM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MDdkNTI1YzYtZWZmYy00YjM4LTlhMjQtZThmNTIzZDg0NzQzIiwiSW1wb3J0SWQiOm51bGwsIlRpdGxlIjoizqDPgc6/IDEwIM68zrfOvc+Ozr0iLCJOb3RlIjpudWxsLCJIeXBlcmxpbmsiOm51bGwsIklzQ2hhbmdlZCI6ZmFsc2UsIklzTmV3IjpmYWxzZX0seyIkaWQiOiIyMjQiLCJHcm91cE5hbWUiOm51bGwsIlN0YXJ0RGF0ZSI6IjIwMTctMDYtMDFUMDA6MDA6MDBaIiwiRW5kRGF0ZSI6IjIwMTctMDYtMDFUMjM6NTk6MDBaIiwiUGVyY2VudGFnZUNvbXBsZXRlIjpudWxsLCJTdHlsZSI6eyIkaWQiOiIyMjUiLCJTaGFwZSI6MiwiU2hhcGVUaGlja25lc3MiOjEsIkR1cmF0aW9uRm9ybWF0IjowLCJJbmNsdWRlTm9uV29ya2luZ0RheXNJbkR1cmF0aW9uIjpmYWxzZSwiUGVyY2VudGFnZUNvbXBsZXRlU3R5bGUiOnsiJGlkIjoiMjI2IiwiRm9udFNldHRpbmdzIjp7IiRpZCI6IjIyNyIsIkZvbnRTaXplIjoxMCwiRm9udE5hbWUiOiJDYWxpYnJpIiwiSXNCb2xkIjpmYWxzZSwiSXNJdGFsaWMiOmZhbHNlLCJJc1VuZGVybGluZWQiOmZhbHNlLCJQYXJlbnRTdHlsZSI6bnVsbH0sIkF1dG9TaXplIjowLCJGb3JlZ3JvdW5kIjp7IiRpZCI6IjIyOC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MjkiLCJMaW5lQ29sb3IiOm51bGwsIkxpbmVXZWlnaHQiOjAuMCwiTGluZVR5cGUiOjAsIlBhcmVudFN0eWxlIjpudWxsfSwiUGFyZW50U3R5bGUiOm51bGx9LCJEdXJhdGlvblN0eWxlIjp7IiRpZCI6IjIzMCIsIkZvbnRTZXR0aW5ncyI6eyIkaWQiOiIyMzEiLCJGb250U2l6ZSI6MTAsIkZvbnROYW1lIjoiQ2FsaWJyaSIsIklzQm9sZCI6ZmFsc2UsIklzSXRhbGljIjpmYWxzZSwiSXNVbmRlcmxpbmVkIjpmYWxzZSwiUGFyZW50U3R5bGUiOm51bGx9LCJBdXRvU2l6ZSI6MCwiRm9yZWdyb3VuZCI6eyIkaWQiOiIyMzI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MzIiwiTGluZUNvbG9yIjpudWxsLCJMaW5lV2VpZ2h0IjowLjAsIkxpbmVUeXBlIjowLCJQYXJlbnRTdHlsZSI6bnVsbH0sIlBhcmVudFN0eWxlIjpudWxsfSwiSG9yaXpvbnRhbENvbm5lY3RvclN0eWxlIjp7IiRpZCI6IjIzNCIsIkxpbmVDb2xvciI6eyIkcmVmIjoiOTgifSwiTGluZVdlaWdodCI6MS4wLCJMaW5lVHlwZSI6MCwiUGFyZW50U3R5bGUiOm51bGx9LCJWZXJ0aWNhbENvbm5lY3RvclN0eWxlIjp7IiRpZCI6IjIzN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zYiLCJNYXJnaW4iOnsiJHJlZiI6IjEwNCJ9LCJQYWRkaW5nIjp7IiRyZWYiOiIxMDUifSwiQmFja2dyb3VuZCI6eyIkaWQiOiIyMzciLCJDb2xvciI6eyIkaWQiOiIyMzgiLCJBIjoyNTUsIlIiOjY4LCJHIjoxMTQsIkIiOjE5Nn19LCJJc1Zpc2libGUiOnRydWUsIldpZHRoIjowLjAsIkhlaWdodCI6MTYuMCwiQm9yZGVyU3R5bGUiOnsiJGlkIjoiMjM5IiwiTGluZUNvbG9yIjp7IiRyZWYiOiIxMDkifSwiTGluZVdlaWdodCI6MC4wLCJMaW5lVHlwZSI6MCwiUGFyZW50U3R5bGUiOm51bGx9LCJQYXJlbnRTdHlsZSI6bnVsbH0sIlRpdGxlU3R5bGUiOnsiJGlkIjoiMjQwIiwiRm9udFNldHRpbmdzIjp7IiRpZCI6IjI0MSIsIkZvbnRTaXplIjoxMSwiRm9udE5hbWUiOiJDYWxpYnJpIiwiSXNCb2xkIjp0cnVlLCJJc0l0YWxpYyI6ZmFsc2UsIklzVW5kZXJsaW5lZCI6ZmFsc2UsIlBhcmVudFN0eWxlIjpudWxsfSwiQXV0b1NpemUiOjAsIkZvcmVncm91bmQiOnsiJGlkIjoiMjQy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NDMiLCJMaW5lQ29sb3IiOm51bGwsIkxpbmVXZWlnaHQiOjAuMCwiTGluZVR5cGUiOjAsIlBhcmVudFN0eWxlIjpudWxsfSwiUGFyZW50U3R5bGUiOm51bGx9LCJEYXRlU3R5bGUiOnsiJGlkIjoiMjQ0IiwiRm9udFNldHRpbmdzIjp7IiRpZCI6IjI0NSIsIkZvbnRTaXplIjoxMCwiRm9udE5hbWUiOiJDYWxpYnJpIiwiSXNCb2xkIjpmYWxzZSwiSXNJdGFsaWMiOmZhbHNlLCJJc1VuZGVybGluZWQiOmZhbHNlLCJQYXJlbnRTdHlsZSI6bnVsbH0sIkF1dG9TaXplIjowLCJGb3JlZ3JvdW5kIjp7IiRpZCI6IjI0Ni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Q3IiwiTGluZUNvbG9yIjpudWxsLCJMaW5lV2VpZ2h0IjowLjAsIkxpbmVUeXBlIjowLCJQYXJlbnRTdHlsZSI6bnVsbH0sIlBhcmVudFN0eWxlIjpudWxsfSwiRGF0ZUZvcm1hdCI6eyIkcmVmIjoiMTI1In0sIklzVmlzaWJsZSI6dHJ1ZSwiUGFyZW50U3R5bGUiOm51bGx9LCJJbmRleCI6NSwiU21hcnREdXJhdGlvbkFjdGl2YXRlZCI6ZmFsc2UsIkRhdGVGb3JtYXQiOnsiJHJlZiI6IjEyNSJ9LCJJZCI6IjNlMDMyOTM4LWMxN2ItNDk2YS04YTY0LTQyM2FjZTQzMmJmNCIsIkltcG9ydElkIjpudWxsLCJUaXRsZSI6Is6gz4HOvyA3IM68zrfOvc+Ozr0iLCJOb3RlIjpudWxsLCJIeXBlcmxpbmsiOm51bGwsIklzQ2hhbmdlZCI6ZmFsc2UsIklzTmV3IjpmYWxzZX0seyIkaWQiOiIyNDgiLCJHcm91cE5hbWUiOm51bGwsIlN0YXJ0RGF0ZSI6IjIwMTctMTEtMDFUMDA6MDA6MDBaIiwiRW5kRGF0ZSI6IjIwMTctMTEtMDFUMjM6NTk6MDBaIiwiUGVyY2VudGFnZUNvbXBsZXRlIjpudWxsLCJTdHlsZSI6eyIkaWQiOiIyNDkiLCJTaGFwZSI6MiwiU2hhcGVUaGlja25lc3MiOjEsIkR1cmF0aW9uRm9ybWF0IjowLCJJbmNsdWRlTm9uV29ya2luZ0RheXNJbkR1cmF0aW9uIjpmYWxzZSwiUGVyY2VudGFnZUNvbXBsZXRlU3R5bGUiOnsiJGlkIjoiMjUwIiwiRm9udFNldHRpbmdzIjp7IiRpZCI6IjI1MSIsIkZvbnRTaXplIjoxMCwiRm9udE5hbWUiOiJDYWxpYnJpIiwiSXNCb2xkIjpmYWxzZSwiSXNJdGFsaWMiOmZhbHNlLCJJc1VuZGVybGluZWQiOmZhbHNlLCJQYXJlbnRTdHlsZSI6bnVsbH0sIkF1dG9TaXplIjowLCJGb3JlZ3JvdW5kIjp7IiRpZCI6IjI1M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TMiLCJMaW5lQ29sb3IiOm51bGwsIkxpbmVXZWlnaHQiOjAuMCwiTGluZVR5cGUiOjAsIlBhcmVudFN0eWxlIjpudWxsfSwiUGFyZW50U3R5bGUiOm51bGx9LCJEdXJhdGlvblN0eWxlIjp7IiRpZCI6IjI1NCIsIkZvbnRTZXR0aW5ncyI6eyIkaWQiOiIyNTUiLCJGb250U2l6ZSI6MTAsIkZvbnROYW1lIjoiQ2FsaWJyaSIsIklzQm9sZCI6ZmFsc2UsIklzSXRhbGljIjpmYWxzZSwiSXNVbmRlcmxpbmVkIjpmYWxzZSwiUGFyZW50U3R5bGUiOm51bGx9LCJBdXRvU2l6ZSI6MCwiRm9yZWdyb3VuZCI6eyIkaWQiOiIyNTY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U3IiwiTGluZUNvbG9yIjpudWxsLCJMaW5lV2VpZ2h0IjowLjAsIkxpbmVUeXBlIjowLCJQYXJlbnRTdHlsZSI6bnVsbH0sIlBhcmVudFN0eWxlIjpudWxsfSwiSG9yaXpvbnRhbENvbm5lY3RvclN0eWxlIjp7IiRpZCI6IjI1OCIsIkxpbmVDb2xvciI6eyIkcmVmIjoiOTgifSwiTGluZVdlaWdodCI6MS4wLCJMaW5lVHlwZSI6MCwiUGFyZW50U3R5bGUiOm51bGx9LCJWZXJ0aWNhbENvbm5lY3RvclN0eWxlIjp7IiRpZCI6IjI1O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jAiLCJNYXJnaW4iOnsiJHJlZiI6IjEwNCJ9LCJQYWRkaW5nIjp7IiRyZWYiOiIxMDUifSwiQmFja2dyb3VuZCI6eyIkaWQiOiIyNjEiLCJDb2xvciI6eyIkaWQiOiIyNjIiLCJBIjoyNTUsIlIiOjY4LCJHIjoxMTQsIkIiOjE5Nn19LCJJc1Zpc2libGUiOnRydWUsIldpZHRoIjowLjAsIkhlaWdodCI6MTYuMCwiQm9yZGVyU3R5bGUiOnsiJGlkIjoiMjYzIiwiTGluZUNvbG9yIjp7IiRyZWYiOiIxMDkifSwiTGluZVdlaWdodCI6MC4wLCJMaW5lVHlwZSI6MCwiUGFyZW50U3R5bGUiOm51bGx9LCJQYXJlbnRTdHlsZSI6bnVsbH0sIlRpdGxlU3R5bGUiOnsiJGlkIjoiMjY0IiwiRm9udFNldHRpbmdzIjp7IiRpZCI6IjI2NSIsIkZvbnRTaXplIjoxMSwiRm9udE5hbWUiOiJDYWxpYnJpIiwiSXNCb2xkIjp0cnVlLCJJc0l0YWxpYyI6ZmFsc2UsIklzVW5kZXJsaW5lZCI6ZmFsc2UsIlBhcmVudFN0eWxlIjpudWxsfSwiQXV0b1NpemUiOjAsIkZvcmVncm91bmQiOnsiJGlkIjoiMjY2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NjciLCJMaW5lQ29sb3IiOm51bGwsIkxpbmVXZWlnaHQiOjAuMCwiTGluZVR5cGUiOjAsIlBhcmVudFN0eWxlIjpudWxsfSwiUGFyZW50U3R5bGUiOm51bGx9LCJEYXRlU3R5bGUiOnsiJGlkIjoiMjY4IiwiRm9udFNldHRpbmdzIjp7IiRpZCI6IjI2OSIsIkZvbnRTaXplIjoxMCwiRm9udE5hbWUiOiJDYWxpYnJpIiwiSXNCb2xkIjpmYWxzZSwiSXNJdGFsaWMiOmZhbHNlLCJJc1VuZGVybGluZWQiOmZhbHNlLCJQYXJlbnRTdHlsZSI6bnVsbH0sIkF1dG9TaXplIjowLCJGb3JlZ3JvdW5kIjp7IiRpZCI6IjI3M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cx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jVjNDliZjNiLTk2ZTMtNGE0My1iMzg4LWE4NGU5NmEyNmFkNyIsIkltcG9ydElkIjpudWxsLCJUaXRsZSI6Is6gz4HOvyAxIM68zrfOvc+Mz4IiLCJOb3RlIjpudWxsLCJIeXBlcmxpbmsiOm51bGwsIklzQ2hhbmdlZCI6ZmFsc2UsIklzTmV3IjpmYWxzZX0seyIkaWQiOiIyNzIiLCJHcm91cE5hbWUiOm51bGwsIlN0YXJ0RGF0ZSI6IjIwMTctMTItMTVUMDA6MDA6MDBaIiwiRW5kRGF0ZSI6IjIwMTctMTItMzBUMjM6NTk6MDBaIiwiUGVyY2VudGFnZUNvbXBsZXRlIjpudWxsLCJTdHlsZSI6eyIkaWQiOiIyNzMiLCJTaGFwZSI6MiwiU2hhcGVUaGlja25lc3MiOjEsIkR1cmF0aW9uRm9ybWF0IjowLCJJbmNsdWRlTm9uV29ya2luZ0RheXNJbkR1cmF0aW9uIjpmYWxzZSwiUGVyY2VudGFnZUNvbXBsZXRlU3R5bGUiOnsiJGlkIjoiMjc0IiwiRm9udFNldHRpbmdzIjp7IiRpZCI6IjI3NSIsIkZvbnRTaXplIjoxMCwiRm9udE5hbWUiOiJDYWxpYnJpIiwiSXNCb2xkIjpmYWxzZSwiSXNJdGFsaWMiOmZhbHNlLCJJc1VuZGVybGluZWQiOmZhbHNlLCJQYXJlbnRTdHlsZSI6bnVsbH0sIkF1dG9TaXplIjowLCJGb3JlZ3JvdW5kIjp7IiRpZCI6IjI3N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zciLCJMaW5lQ29sb3IiOm51bGwsIkxpbmVXZWlnaHQiOjAuMCwiTGluZVR5cGUiOjAsIlBhcmVudFN0eWxlIjpudWxsfSwiUGFyZW50U3R5bGUiOm51bGx9LCJEdXJhdGlvblN0eWxlIjp7IiRpZCI6IjI3OCIsIkZvbnRTZXR0aW5ncyI6eyIkaWQiOiIyNzkiLCJGb250U2l6ZSI6MTAsIkZvbnROYW1lIjoiQ2FsaWJyaSIsIklzQm9sZCI6ZmFsc2UsIklzSXRhbGljIjpmYWxzZSwiSXNVbmRlcmxpbmVkIjpmYWxzZSwiUGFyZW50U3R5bGUiOm51bGx9LCJBdXRvU2l6ZSI6MCwiRm9yZWdyb3VuZCI6eyIkaWQiOiIyODA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gxIiwiTGluZUNvbG9yIjpudWxsLCJMaW5lV2VpZ2h0IjowLjAsIkxpbmVUeXBlIjowLCJQYXJlbnRTdHlsZSI6bnVsbH0sIlBhcmVudFN0eWxlIjpudWxsfSwiSG9yaXpvbnRhbENvbm5lY3RvclN0eWxlIjp7IiRpZCI6IjI4MiIsIkxpbmVDb2xvciI6eyIkcmVmIjoiOTgifSwiTGluZVdlaWdodCI6MS4wLCJMaW5lVHlwZSI6MCwiUGFyZW50U3R5bGUiOm51bGx9LCJWZXJ0aWNhbENvbm5lY3RvclN0eWxlIjp7IiRpZCI6IjI4My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DQiLCJNYXJnaW4iOnsiJHJlZiI6IjEwNCJ9LCJQYWRkaW5nIjp7IiRyZWYiOiIxMDUifSwiQmFja2dyb3VuZCI6eyIkaWQiOiIyODUiLCJDb2xvciI6eyIkaWQiOiIyODYiLCJBIjoyNTUsIlIiOjY4LCJHIjoxMTQsIkIiOjE5Nn19LCJJc1Zpc2libGUiOnRydWUsIldpZHRoIjowLjAsIkhlaWdodCI6MTYuMCwiQm9yZGVyU3R5bGUiOnsiJGlkIjoiMjg3IiwiTGluZUNvbG9yIjp7IiRyZWYiOiIxMDkifSwiTGluZVdlaWdodCI6MC4wLCJMaW5lVHlwZSI6MCwiUGFyZW50U3R5bGUiOm51bGx9LCJQYXJlbnRTdHlsZSI6bnVsbH0sIlRpdGxlU3R5bGUiOnsiJGlkIjoiMjg4IiwiRm9udFNldHRpbmdzIjp7IiRpZCI6IjI4OSIsIkZvbnRTaXplIjoxMSwiRm9udE5hbWUiOiJDYWxpYnJpIiwiSXNCb2xkIjp0cnVlLCJJc0l0YWxpYyI6ZmFsc2UsIklzVW5kZXJsaW5lZCI6ZmFsc2UsIlBhcmVudFN0eWxlIjpudWxsfSwiQXV0b1NpemUiOjAsIkZvcmVncm91bmQiOnsiJGlkIjoiMjkw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OTEiLCJMaW5lQ29sb3IiOm51bGwsIkxpbmVXZWlnaHQiOjAuMCwiTGluZVR5cGUiOjAsIlBhcmVudFN0eWxlIjpudWxsfSwiUGFyZW50U3R5bGUiOm51bGx9LCJEYXRlU3R5bGUiOnsiJGlkIjoiMjkyIiwiRm9udFNldHRpbmdzIjp7IiRpZCI6IjI5MyIsIkZvbnRTaXplIjoxMCwiRm9udE5hbWUiOiJDYWxpYnJpIiwiSXNCb2xkIjpmYWxzZSwiSXNJdGFsaWMiOmZhbHNlLCJJc1VuZGVybGluZWQiOmZhbHNlLCJQYXJlbnRTdHlsZSI6bnVsbH0sIkF1dG9TaXplIjowLCJGb3JlZ3JvdW5kIjp7IiRpZCI6IjI5N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k1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Q5ZDFlYzVhLTNhZDUtNGIyOS04ZjM1LTA2YjY4YTc2ZWViOSIsIkltcG9ydElkIjpudWxsLCJUaXRsZSI6Is6gz4HOvyAyIM61zrLOtM6/zrzOrM60z4nOvSIsIk5vdGUiOm51bGwsIkh5cGVybGluayI6bnVsbCwiSXNDaGFuZ2VkIjpmYWxzZSwiSXNOZXciOmZhbHNlfSx7IiRpZCI6IjI5NiIsIkdyb3VwTmFtZSI6bnVsbCwiU3RhcnREYXRlIjoiMjAxNy0xMi0zMVQwMDowMDowMFoiLCJFbmREYXRlIjoiMjAxNy0xMi0zMVQyMzo1OTowMFoiLCJQZXJjZW50YWdlQ29tcGxldGUiOm51bGwsIlN0eWxlIjp7IiRpZCI6IjI5NyIsIlNoYXBlIjoyLCJTaGFwZVRoaWNrbmVzcyI6MS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udWxsfSwiQXV0b1NpemUiOjAsIkZvcmVncm91bmQiOnsiJGlkIjoiMzAwIiwiQ29sb3IiOnsiJHJlZiI6Ijg2In1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wMSIsIkxpbmVDb2xvciI6bnVsbCwiTGluZVdlaWdodCI6MC4wLCJMaW5lVHlwZSI6MCwiUGFyZW50U3R5bGUiOm51bGx9LCJQYXJlbnRTdHlsZSI6bnVsbH0sIkR1cmF0aW9uU3R5bGUiOnsiJGlkIjoiMzAyIiwiRm9udFNldHRpbmdzIjp7IiRpZCI6IjMwMyIsIkZvbnRTaXplIjoxMCwiRm9udE5hbWUiOiJDYWxpYnJpIiwiSXNCb2xkIjpmYWxzZSwiSXNJdGFsaWMiOmZhbHNlLCJJc1VuZGVybGluZWQiOmZhbHNlLCJQYXJlbnRTdHlsZSI6bnVsbH0sIkF1dG9TaXplIjowLCJGb3JlZ3JvdW5kIjp7IiRpZCI6IjMwNCIsIkNvbG9yIjp7IiRyZWYiOiI5MyJ9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MDUiLCJMaW5lQ29sb3IiOm51bGwsIkxpbmVXZWlnaHQiOjAuMCwiTGluZVR5cGUiOjAsIlBhcmVudFN0eWxlIjpudWxsfSwiUGFyZW50U3R5bGUiOm51bGx9LCJIb3Jpem9udGFsQ29ubmVjdG9yU3R5bGUiOnsiJGlkIjoiMzA2IiwiTGluZUNvbG9yIjp7IiRyZWYiOiI5OCJ9LCJMaW5lV2VpZ2h0IjoxLjAsIkxpbmVUeXBlIjowLCJQYXJlbnRTdHlsZSI6bnVsbH0sIlZlcnRpY2FsQ29ubmVjdG9yU3R5bGUiOnsiJGlkIjoiMzA3IiwiTGluZUNvbG9yIjp7IiRyZWYiOiIxMDEifSwiTGluZVdlaWdodCI6Mi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wOCIsIk1hcmdpbiI6eyIkcmVmIjoiMTA0In0sIlBhZGRpbmciOnsiJHJlZiI6IjEwNSJ9LCJCYWNrZ3JvdW5kIjp7IiRpZCI6IjMwOSIsIkNvbG9yIjp7IiRpZCI6IjMxMCIsIkEiOjI1NSwiUiI6NjgsIkciOjExNCwiQiI6MTk2fX0sIklzVmlzaWJsZSI6dHJ1ZSwiV2lkdGgiOjAuMCwiSGVpZ2h0IjoxNi4wLCJCb3JkZXJTdHlsZSI6eyIkaWQiOiIzMTEiLCJMaW5lQ29sb3IiOnsiJHJlZiI6IjEwOSJ9LCJMaW5lV2VpZ2h0IjowLjAsIkxpbmVUeXBlIjowLCJQYXJlbnRTdHlsZSI6bnVsbH0sIlBhcmVudFN0eWxlIjpudWxsfSwiVGl0bGVTdHlsZSI6eyIkaWQiOiIzMTIiLCJGb250U2V0dGluZ3MiOnsiJGlkIjoiMzEzIiwiRm9udFNpemUiOjExLCJGb250TmFtZSI6IkNhbGlicmkiLCJJc0JvbGQiOnRydWUsIklzSXRhbGljIjpmYWxzZSwiSXNVbmRlcmxpbmVkIjpmYWxzZSwiUGFyZW50U3R5bGUiOm51bGx9LCJBdXRvU2l6ZSI6MCwiRm9yZWdyb3VuZCI6eyIkaWQiOiIzMTQ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MxNSIsIkxpbmVDb2xvciI6bnVsbCwiTGluZVdlaWdodCI6MC4wLCJMaW5lVHlwZSI6MCwiUGFyZW50U3R5bGUiOm51bGx9LCJQYXJlbnRTdHlsZSI6bnVsbH0sIkRhdGVTdHlsZSI6eyIkaWQiOiIzMTYiLCJGb250U2V0dGluZ3MiOnsiJGlkIjoiMzE3IiwiRm9udFNpemUiOjEwLCJGb250TmFtZSI6IkNhbGlicmkiLCJJc0JvbGQiOmZhbHNlLCJJc0l0YWxpYyI6ZmFsc2UsIklzVW5kZXJsaW5lZCI6ZmFsc2UsIlBhcmVudFN0eWxlIjpudWxsfSwiQXV0b1NpemUiOjAsIkZvcmVncm91bmQiOnsiJGlkIjoiMzE4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MTkiLCJMaW5lQ29sb3IiOm51bGwsIkxpbmVXZWlnaHQiOjAuMCwiTGluZVR5cGUiOjAsIlBhcmVudFN0eWxlIjpudWxsfSwiUGFyZW50U3R5bGUiOm51bGx9LCJEYXRlRm9ybWF0Ijp7IiRyZWYiOiIxMjUifSwiSXNWaXNpYmxlIjp0cnVlLCJQYXJlbnRTdHlsZSI6bnVsbH0sIkluZGV4Ijo4LCJTbWFydER1cmF0aW9uQWN0aXZhdGVkIjpmYWxzZSwiRGF0ZUZvcm1hdCI6eyIkcmVmIjoiMTI1In0sIklkIjoiMGI2NGFlNTEtNmI3MC00Y2Q1LWFlYjYtMWE1OTE2M2I3YzhlIiwiSW1wb3J0SWQiOm51bGwsIlRpdGxlIjoizpXOuc+DzrHOs8+JzrPOriDPg8+Ezrcgzp3Otc+Fz4HOv867zr/Os865zrrOriDOms67zrnOvc65zrrOriIsIk5vdGUiOm51bGwsIkh5cGVybGluayI6bnVsbCwiSXNDaGFuZ2VkIjpmYWxzZSwiSXNOZXciOmZhbHNlfV0sIk1zUHJvamVjdEl0ZW1zVHJlZSI6eyIkaWQiOiIzMjAiLCJSb290Ijp7IkltcG9ydElkIjpudWxsLCJJc0ltcG9ydGVkIjpmYWxzZSwiQ2hpbGRyZW4iOltdfX0sIk1ldGFkYXRhIjp7IiRpZCI6IjMyMSJ9LCJTZXR0aW5ncyI6eyIkaWQiOiIzMjIiLCJJbXBhT3B0aW9ucyI6eyIkaWQiOiIzMjM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yNCIsIlVzZVRpbWUiOmZhbHNlLCJXb3JrRGF5U3RhcnQiOiIwMDowMDowMCIsIldvcmtEYXlFbmQiOiIyMzo1OTowMCJ9LCJMYXN0VXNlZFRlbXBsYXRlSWQiOiI3MzU1YjYzMy1hYzY2LTQ1MjgtOGI0ZC0yOTlmYWVkYzllZTkifQ=="/>
  <p:tag name="__MASTER" val="__part_0"/>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__PART_0" val="eyIkaWQiOiIxIiwiQ3VsdHVyZUluZm9OYW1lIjoiZWwtR1IiLCJTdHlsZU5hbWUiOm51bGwsIlZlcnNpb24iOnsiJGlkIjoiMiIsIlZlcnNpb24iOiIzLjEuMSIsIk9yaWdpbmFsQXNzZW1ibHlWZXJzaW9uIjoiMy4xNy4wNi4wMCIsIkVkaXRpb24iOiJCYXNpYyIsIklzUGx1c0VkaXRpb24iOmZhbHNlfSwiRWZmZWN0IjoxLCJTdHlsZSI6eyIkaWQiOiIzIiwiVGltZWJhbmRTdHlsZSI6eyIkaWQiOiI0IiwiU2NhbGVNYXJraW5nIjowLCJTaGFwZSI6MTMsIlNoYXBlU3R5bGUiOnsiJGlkIjoiNSIsIk1hcmdpbiI6eyIkaWQiOiI2IiwiVG9wIjowLCJMZWZ0IjoxMCwiUmlnaHQiOjEwLCJCb3R0b20iOjB9LCJQYWRkaW5nIjp7IiRpZCI6IjciLCJUb3AiOjUsIkxlZnQiOjEzLCJSaWdodCI6MTMsIkJvdHRvbSI6NX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wLCJUb2RheU1hcmtlclBvc2l0aW9uIjowLCJRdWlja1Bvc2l0aW9uIjowLCJBYnNvbHV0ZVBvc2l0aW9uIjoxMzU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y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xLCJWZXJ0aWNhbEFsaWdubWVudCI6MCwiU21hcnRGb3JlZ3JvdW5kIjpudWxs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mYWxzZX0sIlNjYWxlIjp7IiRpZCI6IjEyNyIsIlN0YXJ0RGF0ZSI6IjAwMDEtMDEtMDFUMDA6MDA6MDAiLCJFbmREYXRlIjoiMjAxNy0xMi0zMVQyMzo1OTowMCIsIkZvcm1hdCI6Ik1NIiwiVHlwZSI6MiwiQXV0b0RhdGVSYW5nZSI6dHJ1ZSwiV29ya2luZ0RheXMiOjEyNywiVG9kYXlNYXJrZXJUZXh0IjoiVG9kYXkiLCJBdXRvU2NhbGVUeXBlIjp0cnVlfSwiTWlsZXN0b25lcyI6W10sIlRhc2tzIjpbeyIkaWQiOiIxMjgiLCJHcm91cE5hbWUiOm51bGwsIlN0YXJ0RGF0ZSI6IjIwMTYtMDEtMDFUMDA6MDA6MDBaIiwiRW5kRGF0ZSI6IjIwMTYtMDEtMDFUMjM6NTk6MDBaIiwiUGVyY2VudGFnZUNvbXBsZXRlIjpudWxsLCJTdHlsZSI6eyIkaWQiOiIxMjkiLCJTaGFwZSI6MiwiU2hhcGVUaGlja25lc3MiOjEsIkR1cmF0aW9uRm9ybWF0IjowLCJJbmNsdWRlTm9uV29ya2luZ0RheXNJbkR1cmF0aW9uIjpmYWxzZSwiUGVyY2VudGFnZUNvbXBsZXRlU3R5bGUiOnsiJGlkIjoiMTMwIiwiRm9udFNldHRpbmdzIjp7IiRpZCI6IjEzMSIsIkZvbnRTaXplIjoxMCwiRm9udE5hbWUiOiJDYWxpYnJpIiwiSXNCb2xkIjpmYWxzZSwiSXNJdGFsaWMiOmZhbHNlLCJJc1VuZGVybGluZWQiOmZhbHNlLCJQYXJlbnRTdHlsZSI6bnVsbH0sIkF1dG9TaXplIjowLCJGb3JlZ3JvdW5kIjp7IiRpZCI6IjEzM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xMzMiLCJMaW5lQ29sb3IiOm51bGwsIkxpbmVXZWlnaHQiOjAuMCwiTGluZVR5cGUiOjAsIlBhcmVudFN0eWxlIjpudWxsfSwiUGFyZW50U3R5bGUiOm51bGx9LCJEdXJhdGlvblN0eWxlIjp7IiRpZCI6IjEzNCIsIkZvbnRTZXR0aW5ncyI6eyIkaWQiOiIxMzUiLCJGb250U2l6ZSI6MTAsIkZvbnROYW1lIjoiQ2FsaWJyaSIsIklzQm9sZCI6ZmFsc2UsIklzSXRhbGljIjpmYWxzZSwiSXNVbmRlcmxpbmVkIjpmYWxzZSwiUGFyZW50U3R5bGUiOm51bGx9LCJBdXRvU2l6ZSI6MCwiRm9yZWdyb3VuZCI6eyIkaWQiOiIxMzY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TM3IiwiTGluZUNvbG9yIjpudWxsLCJMaW5lV2VpZ2h0IjowLjAsIkxpbmVUeXBlIjowLCJQYXJlbnRTdHlsZSI6bnVsbH0sIlBhcmVudFN0eWxlIjpudWxsfSwiSG9yaXpvbnRhbENvbm5lY3RvclN0eWxlIjp7IiRpZCI6IjEzOCIsIkxpbmVDb2xvciI6eyIkcmVmIjoiOTgifSwiTGluZVdlaWdodCI6MS4wLCJMaW5lVHlwZSI6MCwiUGFyZW50U3R5bGUiOm51bGx9LCJWZXJ0aWNhbENvbm5lY3RvclN0eWxlIjp7IiRpZCI6IjEzO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DAiLCJNYXJnaW4iOnsiJHJlZiI6IjEwNCJ9LCJQYWRkaW5nIjp7IiRyZWYiOiIxMDUifSwiQmFja2dyb3VuZCI6eyIkaWQiOiIxNDEiLCJDb2xvciI6eyIkaWQiOiIxNDIiLCJBIjoyNTUsIlIiOjY4LCJHIjoxMTQsIkIiOjE5Nn19LCJJc1Zpc2libGUiOnRydWUsIldpZHRoIjowLjAsIkhlaWdodCI6MTYuMCwiQm9yZGVyU3R5bGUiOnsiJGlkIjoiMTQzIiwiTGluZUNvbG9yIjp7IiRyZWYiOiIxMDkifSwiTGluZVdlaWdodCI6MC4wLCJMaW5lVHlwZSI6MCwiUGFyZW50U3R5bGUiOm51bGx9LCJQYXJlbnRTdHlsZSI6bnVsbH0sIlRpdGxlU3R5bGUiOnsiJGlkIjoiMTQ0IiwiRm9udFNldHRpbmdzIjp7IiRpZCI6IjE0NSIsIkZvbnRTaXplIjoxMSwiRm9udE5hbWUiOiJDYWxpYnJpIiwiSXNCb2xkIjp0cnVlLCJJc0l0YWxpYyI6ZmFsc2UsIklzVW5kZXJsaW5lZCI6ZmFsc2UsIlBhcmVudFN0eWxlIjpudWxsfSwiQXV0b1NpemUiOjAsIkZvcmVncm91bmQiOnsiJGlkIjoiMTQ2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xNDciLCJMaW5lQ29sb3IiOm51bGwsIkxpbmVXZWlnaHQiOjAuMCwiTGluZVR5cGUiOjAsIlBhcmVudFN0eWxlIjpudWxsfSwiUGFyZW50U3R5bGUiOm51bGx9LCJEYXRlU3R5bGUiOnsiJGlkIjoiMTQ4IiwiRm9udFNldHRpbmdzIjp7IiRpZCI6IjE0OSIsIkZvbnRTaXplIjoxMCwiRm9udE5hbWUiOiJDYWxpYnJpIiwiSXNCb2xkIjpmYWxzZSwiSXNJdGFsaWMiOmZhbHNlLCJJc1VuZGVybGluZWQiOmZhbHNlLCJQYXJlbnRTdHlsZSI6bnVsbH0sIkF1dG9TaXplIjowLCJGb3JlZ3JvdW5kIjp7IiRpZCI6IjE1M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TUxIiwiTGluZUNvbG9yIjpudWxsLCJMaW5lV2VpZ2h0IjowLjAsIkxpbmVUeXBlIjowLCJQYXJlbnRTdHlsZSI6bnVsbH0sIlBhcmVudFN0eWxlIjpudWxsfSwiRGF0ZUZvcm1hdCI6eyIkcmVmIjoiMTI1In0sIklzVmlzaWJsZSI6dHJ1ZSwiUGFyZW50U3R5bGUiOm51bGx9LCJJbmRleCI6MSwiU21hcnREdXJhdGlvbkFjdGl2YXRlZCI6ZmFsc2UsIkRhdGVGb3JtYXQiOnsiJHJlZiI6IjEyNSJ9LCJJZCI6ImI4MjNmYjg4LWQ2YWItNDIyMC1iMGMzLTI5MTZlYzM4YTdhOSIsIkltcG9ydElkIjpudWxsLCJUaXRsZSI6Is6gz4HOvyAyIM61z4TPjs69IiwiTm90ZSI6bnVsbCwiSHlwZXJsaW5rIjpudWxsLCJJc0NoYW5nZWQiOmZhbHNlLCJJc05ldyI6ZmFsc2V9LHsiJGlkIjoiMTUyIiwiR3JvdXBOYW1lIjpudWxsLCJTdGFydERhdGUiOiIyMDE3LTAxLTAxVDAwOjAwOjAwWiIsIkVuZERhdGUiOiIyMDE3LTAxLTA3VDIzOjU5OjAwWiIsIlBlcmNlbnRhZ2VDb21wbGV0ZSI6bnVsbCwiU3R5bGUiOnsiJGlkIjoiMTUzIiwiU2hhcGUiOjIsIlNoYXBlVGhpY2tuZXNzIjoxLCJEdXJhdGlvbkZvcm1hdCI6MCwiSW5jbHVkZU5vbldvcmtpbmdEYXlzSW5EdXJhdGlvbiI6ZmFsc2UsIlBlcmNlbnRhZ2VDb21wbGV0ZVN0eWxlIjp7IiRpZCI6IjE1NCIsIkZvbnRTZXR0aW5ncyI6eyIkaWQiOiIxNTUiLCJGb250U2l6ZSI6MTAsIkZvbnROYW1lIjoiQ2FsaWJyaSIsIklzQm9sZCI6ZmFsc2UsIklzSXRhbGljIjpmYWxzZSwiSXNVbmRlcmxpbmVkIjpmYWxzZSwiUGFyZW50U3R5bGUiOm51bGx9LCJBdXRvU2l6ZSI6MCwiRm9yZWdyb3VuZCI6eyIkaWQiOiIxNTY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TU3IiwiTGluZUNvbG9yIjpudWxsLCJMaW5lV2VpZ2h0IjowLjAsIkxpbmVUeXBlIjowLCJQYXJlbnRTdHlsZSI6bnVsbH0sIlBhcmVudFN0eWxlIjpudWxsfSwiRHVyYXRpb25TdHlsZSI6eyIkaWQiOiIxNTgiLCJGb250U2V0dGluZ3MiOnsiJGlkIjoiMTU5IiwiRm9udFNpemUiOjEwLCJGb250TmFtZSI6IkNhbGlicmkiLCJJc0JvbGQiOmZhbHNlLCJJc0l0YWxpYyI6ZmFsc2UsIklzVW5kZXJsaW5lZCI6ZmFsc2UsIlBhcmVudFN0eWxlIjpudWxsfSwiQXV0b1NpemUiOjAsIkZvcmVncm91bmQiOnsiJGlkIjoiMTYw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E2MSIsIkxpbmVDb2xvciI6bnVsbCwiTGluZVdlaWdodCI6MC4wLCJMaW5lVHlwZSI6MCwiUGFyZW50U3R5bGUiOm51bGx9LCJQYXJlbnRTdHlsZSI6bnVsbH0sIkhvcml6b250YWxDb25uZWN0b3JTdHlsZSI6eyIkaWQiOiIxNjIiLCJMaW5lQ29sb3IiOnsiJHJlZiI6Ijk4In0sIkxpbmVXZWlnaHQiOjEuMCwiTGluZVR5cGUiOjAsIlBhcmVudFN0eWxlIjpudWxsfSwiVmVydGljYWxDb25uZWN0b3JTdHlsZSI6eyIkaWQiOiIxNjMiLCJMaW5lQ29sb3IiOnsiJHJlZiI6IjEwMSJ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Y0IiwiTWFyZ2luIjp7IiRyZWYiOiIxMDQifSwiUGFkZGluZyI6eyIkcmVmIjoiMTA1In0sIkJhY2tncm91bmQiOnsiJGlkIjoiMTY1IiwiQ29sb3IiOnsiJGlkIjoiMTY2IiwiQSI6MjU1LCJSIjo2OCwiRyI6MTE0LCJCIjoxOTZ9fSwiSXNWaXNpYmxlIjp0cnVlLCJXaWR0aCI6MC4wLCJIZWlnaHQiOjE2LjAsIkJvcmRlclN0eWxlIjp7IiRpZCI6IjE2NyIsIkxpbmVDb2xvciI6eyIkcmVmIjoiMTA5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wLCJGb3JlZ3JvdW5kIjp7IiRpZCI6IjE3MCIsIkNvbG9yIjp7IiRyZWYiOiIxMTQifX0sIk1heFdpZHRoIjo5N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TcxIiwiTGluZUNvbG9yIjpudWxsLCJMaW5lV2VpZ2h0IjowLjAsIkxpbmVUeXBlIjowLCJQYXJlbnRTdHlsZSI6bnVsbH0sIlBhcmVudFN0eWxlIjpudWxsfSwiRGF0ZVN0eWxlIjp7IiRpZCI6IjE3MiIsIkZvbnRTZXR0aW5ncyI6eyIkaWQiOiIxNzMiLCJGb250U2l6ZSI6MTAsIkZvbnROYW1lIjoiQ2FsaWJyaSIsIklzQm9sZCI6ZmFsc2UsIklzSXRhbGljIjpmYWxzZSwiSXNVbmRlcmxpbmVkIjpmYWxzZSwiUGFyZW50U3R5bGUiOm51bGx9LCJBdXRvU2l6ZSI6MCwiRm9yZWdyb3VuZCI6eyIkaWQiOiIxNzQ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E3NSIsIkxpbmVDb2xvciI6bnVsbCwiTGluZVdlaWdodCI6MC4wLCJMaW5lVHlwZSI6MCwiUGFyZW50U3R5bGUiOm51bGx9LCJQYXJlbnRTdHlsZSI6bnVsbH0sIkRhdGVGb3JtYXQiOnsiJHJlZiI6IjEyNSJ9LCJJc1Zpc2libGUiOnRydWUsIlBhcmVudFN0eWxlIjpudWxsfSwiSW5kZXgiOjIsIlNtYXJ0RHVyYXRpb25BY3RpdmF0ZWQiOmZhbHNlLCJEYXRlRm9ybWF0Ijp7IiRyZWYiOiIxMjUifSwiSWQiOiIyYjI0N2I2NS02OWUzLTQ2OGMtOTA1Zi04YmVhYzM0Njc2ZTciLCJJbXBvcnRJZCI6bnVsbCwiVGl0bGUiOiLOoM+Bzr8gMSDOrc+Ezr/Phc+CIiwiTm90ZSI6bnVsbCwiSHlwZXJsaW5rIjpudWxsLCJJc0NoYW5nZWQiOmZhbHNlLCJJc05ldyI6ZmFsc2V9LHsiJGlkIjoiMTc2IiwiR3JvdXBOYW1lIjpudWxsLCJTdGFydERhdGUiOiIyMDE3LTAyLTAxVDAwOjAwOjAwWiIsIkVuZERhdGUiOiIyMDE3LTAyLTAxVDIzOjU5OjAwWiIsIlBlcmNlbnRhZ2VDb21wbGV0ZSI6bnVsbCwiU3R5bGUiOnsiJGlkIjoiMTc3IiwiU2hhcGUiOjIsIlNoYXBlVGhpY2tuZXNzIjoxLCJEdXJhdGlvbkZvcm1hdCI6MCwiSW5jbHVkZU5vbldvcmtpbmdEYXlzSW5EdXJhdGlvbiI6ZmFsc2UsIlBlcmNlbnRhZ2VDb21wbGV0ZVN0eWxlIjp7IiRpZCI6IjE3OCIsIkZvbnRTZXR0aW5ncyI6eyIkaWQiOiIxNzkiLCJGb250U2l6ZSI6MTAsIkZvbnROYW1lIjoiQ2FsaWJyaSIsIklzQm9sZCI6ZmFsc2UsIklzSXRhbGljIjpmYWxzZSwiSXNVbmRlcmxpbmVkIjpmYWxzZSwiUGFyZW50U3R5bGUiOm51bGx9LCJBdXRvU2l6ZSI6MCwiRm9yZWdyb3VuZCI6eyIkaWQiOiIxODAiLCJDb2xvciI6eyIkcmVmIjoiODYifX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TgxIiwiTGluZUNvbG9yIjpudWxsLCJMaW5lV2VpZ2h0IjowLjAsIkxpbmVUeXBlIjowLCJQYXJlbnRTdHlsZSI6bnVsbH0sIlBhcmVudFN0eWxlIjpudWxsfSwiRHVyYXRpb25TdHlsZSI6eyIkaWQiOiIxODIiLCJGb250U2V0dGluZ3MiOnsiJGlkIjoiMTgzIiwiRm9udFNpemUiOjEwLCJGb250TmFtZSI6IkNhbGlicmkiLCJJc0JvbGQiOmZhbHNlLCJJc0l0YWxpYyI6ZmFsc2UsIklzVW5kZXJsaW5lZCI6ZmFsc2UsIlBhcmVudFN0eWxlIjpudWxsfSwiQXV0b1NpemUiOjAsIkZvcmVncm91bmQiOnsiJGlkIjoiMTg0IiwiQ29sb3IiOnsiJHJlZiI6IjkzIn1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E4NSIsIkxpbmVDb2xvciI6bnVsbCwiTGluZVdlaWdodCI6MC4wLCJMaW5lVHlwZSI6MCwiUGFyZW50U3R5bGUiOm51bGx9LCJQYXJlbnRTdHlsZSI6bnVsbH0sIkhvcml6b250YWxDb25uZWN0b3JTdHlsZSI6eyIkaWQiOiIxODYiLCJMaW5lQ29sb3IiOnsiJHJlZiI6Ijk4In0sIkxpbmVXZWlnaHQiOjEuMCwiTGluZVR5cGUiOjAsIlBhcmVudFN0eWxlIjpudWxsfSwiVmVydGljYWxDb25uZWN0b3JTdHlsZSI6eyIkaWQiOiIxODciLCJMaW5lQ29sb3IiOnsiJHJlZiI6IjEwMSJ9LCJMaW5lV2VpZ2h0Ijoy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g4IiwiTWFyZ2luIjp7IiRyZWYiOiIxMDQifSwiUGFkZGluZyI6eyIkcmVmIjoiMTA1In0sIkJhY2tncm91bmQiOnsiJGlkIjoiMTg5IiwiQ29sb3IiOnsiJGlkIjoiMTkwIiwiQSI6MjU1LCJSIjo2OCwiRyI6MTE0LCJCIjoxOTZ9fSwiSXNWaXNpYmxlIjp0cnVlLCJXaWR0aCI6MC4wLCJIZWlnaHQiOjE2LjAsIkJvcmRlclN0eWxlIjp7IiRpZCI6IjE5MSIsIkxpbmVDb2xvciI6eyIkcmVmIjoiMTA5In0sIkxpbmVXZWlnaHQiOjAuMCwiTGluZVR5cGUiOjAsIlBhcmVudFN0eWxlIjpudWxsfSwiUGFyZW50U3R5bGUiOm51bGx9LCJUaXRsZVN0eWxlIjp7IiRpZCI6IjE5MiIsIkZvbnRTZXR0aW5ncyI6eyIkaWQiOiIxOTMiLCJGb250U2l6ZSI6MTEsIkZvbnROYW1lIjoiQ2FsaWJyaSIsIklzQm9sZCI6dHJ1ZSwiSXNJdGFsaWMiOmZhbHNlLCJJc1VuZGVybGluZWQiOmZhbHNlLCJQYXJlbnRTdHlsZSI6bnVsbH0sIkF1dG9TaXplIjowLCJGb3JlZ3JvdW5kIjp7IiRpZCI6IjE5NCIsIkNvbG9yIjp7IiRyZWYiOiIxMTQifX0sIk1heFdpZHRoIjo5NjAuMCwiTWF4SGVpZ2h0IjoiSW5maW5pdHkiLCJTbWFydEZvcmVncm91bmRJc0FjdGl2ZSI6ZmFsc2UsIkhvcml6b250YWxBbGlnbm1lbnQiOjEsIlZlcnRpY2FsQWxpZ25tZW50IjowLCJTbWFydEZvcmVncm91bmQiOm51bGwsIk1hcmdpbiI6eyIkcmVmIjoiMTE1In0sIlBhZGRpbmciOnsiJHJlZiI6IjExNiJ9LCJCYWNrZ3JvdW5kIjp7IiRyZWYiOiIxMTcifSwiSXNWaXNpYmxlIjp0cnVlLCJXaWR0aCI6MC4wLCJIZWlnaHQiOjAuMCwiQm9yZGVyU3R5bGUiOnsiJGlkIjoiMTk1IiwiTGluZUNvbG9yIjpudWxsLCJMaW5lV2VpZ2h0IjowLjAsIkxpbmVUeXBlIjowLCJQYXJlbnRTdHlsZSI6bnVsbH0sIlBhcmVudFN0eWxlIjpudWxsfSwiRGF0ZVN0eWxlIjp7IiRpZCI6IjE5NiIsIkZvbnRTZXR0aW5ncyI6eyIkaWQiOiIxOTciLCJGb250U2l6ZSI6MTAsIkZvbnROYW1lIjoiQ2FsaWJyaSIsIklzQm9sZCI6ZmFsc2UsIklzSXRhbGljIjpmYWxzZSwiSXNVbmRlcmxpbmVkIjpmYWxzZSwiUGFyZW50U3R5bGUiOm51bGx9LCJBdXRvU2l6ZSI6MCwiRm9yZWdyb3VuZCI6eyIkaWQiOiIxOTgiLCJDb2xvciI6eyIkcmVmIjoiMTIxIn1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E5OSIsIkxpbmVDb2xvciI6bnVsbCwiTGluZVdlaWdodCI6MC4wLCJMaW5lVHlwZSI6MCwiUGFyZW50U3R5bGUiOm51bGx9LCJQYXJlbnRTdHlsZSI6bnVsbH0sIkRhdGVGb3JtYXQiOnsiJHJlZiI6IjEyNSJ9LCJJc1Zpc2libGUiOnRydWUsIlBhcmVudFN0eWxlIjpudWxsfSwiSW5kZXgiOjMsIlNtYXJ0RHVyYXRpb25BY3RpdmF0ZWQiOmZhbHNlLCJEYXRlRm9ybWF0Ijp7IiRyZWYiOiIxMjUifSwiSWQiOiJhMjZlYTgxMS00ZTFlLTRjOWUtYWZmYi0wOGRkYWFmMDAyOWEiLCJJbXBvcnRJZCI6bnVsbCwiVGl0bGUiOiLOoM+Bzr8gMTEgzrzOt869z47OvSIsIk5vdGUiOm51bGwsIkh5cGVybGluayI6bnVsbCwiSXNDaGFuZ2VkIjpmYWxzZSwiSXNOZXciOmZhbHNlfSx7IiRpZCI6IjIwMCIsIkdyb3VwTmFtZSI6bnVsbCwiU3RhcnREYXRlIjoiMjAxNy0wMy0wMVQwMDowMDowMFoiLCJFbmREYXRlIjoiMjAxNy0wMy0wMVQyMzo1OTowMFoiLCJQZXJjZW50YWdlQ29tcGxldGUiOm51bGwsIlN0eWxlIjp7IiRpZCI6IjIwMSIsIlNoYXBlIjoyLCJTaGFwZVRoaWNrbmVzcyI6MSwiRHVyYXRpb25Gb3JtYXQiOjAsIkluY2x1ZGVOb25Xb3JraW5nRGF5c0luRHVyYXRpb24iOmZhbHNlLCJQZXJjZW50YWdlQ29tcGxldGVTdHlsZSI6eyIkaWQiOiIyMDIiLCJGb250U2V0dGluZ3MiOnsiJGlkIjoiMjAzIiwiRm9udFNpemUiOjEwLCJGb250TmFtZSI6IkNhbGlicmkiLCJJc0JvbGQiOmZhbHNlLCJJc0l0YWxpYyI6ZmFsc2UsIklzVW5kZXJsaW5lZCI6ZmFsc2UsIlBhcmVudFN0eWxlIjpudWxsfSwiQXV0b1NpemUiOjAsIkZvcmVncm91bmQiOnsiJGlkIjoiMjA0IiwiQ29sb3IiOnsiJHJlZiI6Ijg2In1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wNSIsIkxpbmVDb2xvciI6bnVsbCwiTGluZVdlaWdodCI6MC4wLCJMaW5lVHlwZSI6MCwiUGFyZW50U3R5bGUiOm51bGx9LCJQYXJlbnRTdHlsZSI6bnVsbH0sIkR1cmF0aW9uU3R5bGUiOnsiJGlkIjoiMjA2IiwiRm9udFNldHRpbmdzIjp7IiRpZCI6IjIwNyIsIkZvbnRTaXplIjoxMCwiRm9udE5hbWUiOiJDYWxpYnJpIiwiSXNCb2xkIjpmYWxzZSwiSXNJdGFsaWMiOmZhbHNlLCJJc1VuZGVybGluZWQiOmZhbHNlLCJQYXJlbnRTdHlsZSI6bnVsbH0sIkF1dG9TaXplIjowLCJGb3JlZ3JvdW5kIjp7IiRpZCI6IjIwOCIsIkNvbG9yIjp7IiRyZWYiOiI5MyJ9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MDkiLCJMaW5lQ29sb3IiOm51bGwsIkxpbmVXZWlnaHQiOjAuMCwiTGluZVR5cGUiOjAsIlBhcmVudFN0eWxlIjpudWxsfSwiUGFyZW50U3R5bGUiOm51bGx9LCJIb3Jpem9udGFsQ29ubmVjdG9yU3R5bGUiOnsiJGlkIjoiMjEwIiwiTGluZUNvbG9yIjp7IiRyZWYiOiI5OCJ9LCJMaW5lV2VpZ2h0IjoxLjAsIkxpbmVUeXBlIjowLCJQYXJlbnRTdHlsZSI6bnVsbH0sIlZlcnRpY2FsQ29ubmVjdG9yU3R5bGUiOnsiJGlkIjoiMjExIiwiTGluZUNvbG9yIjp7IiRyZWYiOiIxMDEifSwiTGluZVdlaWdodCI6Mi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IxMiIsIk1hcmdpbiI6eyIkcmVmIjoiMTA0In0sIlBhZGRpbmciOnsiJHJlZiI6IjEwNSJ9LCJCYWNrZ3JvdW5kIjp7IiRpZCI6IjIxMyIsIkNvbG9yIjp7IiRpZCI6IjIxNCIsIkEiOjI1NSwiUiI6NjgsIkciOjExNCwiQiI6MTk2fX0sIklzVmlzaWJsZSI6dHJ1ZSwiV2lkdGgiOjAuMCwiSGVpZ2h0IjoxNi4wLCJCb3JkZXJTdHlsZSI6eyIkaWQiOiIyMTUiLCJMaW5lQ29sb3IiOnsiJHJlZiI6IjEwOSJ9LCJMaW5lV2VpZ2h0IjowLjAsIkxpbmVUeXBlIjowLCJQYXJlbnRTdHlsZSI6bnVsbH0sIlBhcmVudFN0eWxlIjpudWxsfSwiVGl0bGVTdHlsZSI6eyIkaWQiOiIyMTYiLCJGb250U2V0dGluZ3MiOnsiJGlkIjoiMjE3IiwiRm9udFNpemUiOjExLCJGb250TmFtZSI6IkNhbGlicmkiLCJJc0JvbGQiOnRydWUsIklzSXRhbGljIjpmYWxzZSwiSXNVbmRlcmxpbmVkIjpmYWxzZSwiUGFyZW50U3R5bGUiOm51bGx9LCJBdXRvU2l6ZSI6MCwiRm9yZWdyb3VuZCI6eyIkaWQiOiIyMTg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IxOSIsIkxpbmVDb2xvciI6bnVsbCwiTGluZVdlaWdodCI6MC4wLCJMaW5lVHlwZSI6MCwiUGFyZW50U3R5bGUiOm51bGx9LCJQYXJlbnRTdHlsZSI6bnVsbH0sIkRhdGVTdHlsZSI6eyIkaWQiOiIyMjAiLCJGb250U2V0dGluZ3MiOnsiJGlkIjoiMjIxIiwiRm9udFNpemUiOjEwLCJGb250TmFtZSI6IkNhbGlicmkiLCJJc0JvbGQiOmZhbHNlLCJJc0l0YWxpYyI6ZmFsc2UsIklzVW5kZXJsaW5lZCI6ZmFsc2UsIlBhcmVudFN0eWxlIjpudWxsfSwiQXV0b1NpemUiOjAsIkZvcmVncm91bmQiOnsiJGlkIjoiMjIy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yMjM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MDdkNTI1YzYtZWZmYy00YjM4LTlhMjQtZThmNTIzZDg0NzQzIiwiSW1wb3J0SWQiOm51bGwsIlRpdGxlIjoizqDPgc6/IDEwIM68zrfOvc+Ozr0iLCJOb3RlIjpudWxsLCJIeXBlcmxpbmsiOm51bGwsIklzQ2hhbmdlZCI6ZmFsc2UsIklzTmV3IjpmYWxzZX0seyIkaWQiOiIyMjQiLCJHcm91cE5hbWUiOm51bGwsIlN0YXJ0RGF0ZSI6IjIwMTctMDYtMDFUMDA6MDA6MDBaIiwiRW5kRGF0ZSI6IjIwMTctMDYtMDFUMjM6NTk6MDBaIiwiUGVyY2VudGFnZUNvbXBsZXRlIjpudWxsLCJTdHlsZSI6eyIkaWQiOiIyMjUiLCJTaGFwZSI6MiwiU2hhcGVUaGlja25lc3MiOjEsIkR1cmF0aW9uRm9ybWF0IjowLCJJbmNsdWRlTm9uV29ya2luZ0RheXNJbkR1cmF0aW9uIjpmYWxzZSwiUGVyY2VudGFnZUNvbXBsZXRlU3R5bGUiOnsiJGlkIjoiMjI2IiwiRm9udFNldHRpbmdzIjp7IiRpZCI6IjIyNyIsIkZvbnRTaXplIjoxMCwiRm9udE5hbWUiOiJDYWxpYnJpIiwiSXNCb2xkIjpmYWxzZSwiSXNJdGFsaWMiOmZhbHNlLCJJc1VuZGVybGluZWQiOmZhbHNlLCJQYXJlbnRTdHlsZSI6bnVsbH0sIkF1dG9TaXplIjowLCJGb3JlZ3JvdW5kIjp7IiRpZCI6IjIyOC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MjkiLCJMaW5lQ29sb3IiOm51bGwsIkxpbmVXZWlnaHQiOjAuMCwiTGluZVR5cGUiOjAsIlBhcmVudFN0eWxlIjpudWxsfSwiUGFyZW50U3R5bGUiOm51bGx9LCJEdXJhdGlvblN0eWxlIjp7IiRpZCI6IjIzMCIsIkZvbnRTZXR0aW5ncyI6eyIkaWQiOiIyMzEiLCJGb250U2l6ZSI6MTAsIkZvbnROYW1lIjoiQ2FsaWJyaSIsIklzQm9sZCI6ZmFsc2UsIklzSXRhbGljIjpmYWxzZSwiSXNVbmRlcmxpbmVkIjpmYWxzZSwiUGFyZW50U3R5bGUiOm51bGx9LCJBdXRvU2l6ZSI6MCwiRm9yZWdyb3VuZCI6eyIkaWQiOiIyMzI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MzIiwiTGluZUNvbG9yIjpudWxsLCJMaW5lV2VpZ2h0IjowLjAsIkxpbmVUeXBlIjowLCJQYXJlbnRTdHlsZSI6bnVsbH0sIlBhcmVudFN0eWxlIjpudWxsfSwiSG9yaXpvbnRhbENvbm5lY3RvclN0eWxlIjp7IiRpZCI6IjIzNCIsIkxpbmVDb2xvciI6eyIkcmVmIjoiOTgifSwiTGluZVdlaWdodCI6MS4wLCJMaW5lVHlwZSI6MCwiUGFyZW50U3R5bGUiOm51bGx9LCJWZXJ0aWNhbENvbm5lY3RvclN0eWxlIjp7IiRpZCI6IjIzN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zYiLCJNYXJnaW4iOnsiJHJlZiI6IjEwNCJ9LCJQYWRkaW5nIjp7IiRyZWYiOiIxMDUifSwiQmFja2dyb3VuZCI6eyIkaWQiOiIyMzciLCJDb2xvciI6eyIkaWQiOiIyMzgiLCJBIjoyNTUsIlIiOjY4LCJHIjoxMTQsIkIiOjE5Nn19LCJJc1Zpc2libGUiOnRydWUsIldpZHRoIjowLjAsIkhlaWdodCI6MTYuMCwiQm9yZGVyU3R5bGUiOnsiJGlkIjoiMjM5IiwiTGluZUNvbG9yIjp7IiRyZWYiOiIxMDkifSwiTGluZVdlaWdodCI6MC4wLCJMaW5lVHlwZSI6MCwiUGFyZW50U3R5bGUiOm51bGx9LCJQYXJlbnRTdHlsZSI6bnVsbH0sIlRpdGxlU3R5bGUiOnsiJGlkIjoiMjQwIiwiRm9udFNldHRpbmdzIjp7IiRpZCI6IjI0MSIsIkZvbnRTaXplIjoxMSwiRm9udE5hbWUiOiJDYWxpYnJpIiwiSXNCb2xkIjp0cnVlLCJJc0l0YWxpYyI6ZmFsc2UsIklzVW5kZXJsaW5lZCI6ZmFsc2UsIlBhcmVudFN0eWxlIjpudWxsfSwiQXV0b1NpemUiOjAsIkZvcmVncm91bmQiOnsiJGlkIjoiMjQy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NDMiLCJMaW5lQ29sb3IiOm51bGwsIkxpbmVXZWlnaHQiOjAuMCwiTGluZVR5cGUiOjAsIlBhcmVudFN0eWxlIjpudWxsfSwiUGFyZW50U3R5bGUiOm51bGx9LCJEYXRlU3R5bGUiOnsiJGlkIjoiMjQ0IiwiRm9udFNldHRpbmdzIjp7IiRpZCI6IjI0NSIsIkZvbnRTaXplIjoxMCwiRm9udE5hbWUiOiJDYWxpYnJpIiwiSXNCb2xkIjpmYWxzZSwiSXNJdGFsaWMiOmZhbHNlLCJJc1VuZGVybGluZWQiOmZhbHNlLCJQYXJlbnRTdHlsZSI6bnVsbH0sIkF1dG9TaXplIjowLCJGb3JlZ3JvdW5kIjp7IiRpZCI6IjI0Ni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Q3IiwiTGluZUNvbG9yIjpudWxsLCJMaW5lV2VpZ2h0IjowLjAsIkxpbmVUeXBlIjowLCJQYXJlbnRTdHlsZSI6bnVsbH0sIlBhcmVudFN0eWxlIjpudWxsfSwiRGF0ZUZvcm1hdCI6eyIkcmVmIjoiMTI1In0sIklzVmlzaWJsZSI6dHJ1ZSwiUGFyZW50U3R5bGUiOm51bGx9LCJJbmRleCI6NSwiU21hcnREdXJhdGlvbkFjdGl2YXRlZCI6ZmFsc2UsIkRhdGVGb3JtYXQiOnsiJHJlZiI6IjEyNSJ9LCJJZCI6IjNlMDMyOTM4LWMxN2ItNDk2YS04YTY0LTQyM2FjZTQzMmJmNCIsIkltcG9ydElkIjpudWxsLCJUaXRsZSI6Is6gz4HOvyA3IM68zrfOvc+Ozr0iLCJOb3RlIjpudWxsLCJIeXBlcmxpbmsiOm51bGwsIklzQ2hhbmdlZCI6ZmFsc2UsIklzTmV3IjpmYWxzZX0seyIkaWQiOiIyNDgiLCJHcm91cE5hbWUiOm51bGwsIlN0YXJ0RGF0ZSI6IjIwMTctMTEtMDFUMDA6MDA6MDBaIiwiRW5kRGF0ZSI6IjIwMTctMTEtMDFUMjM6NTk6MDBaIiwiUGVyY2VudGFnZUNvbXBsZXRlIjpudWxsLCJTdHlsZSI6eyIkaWQiOiIyNDkiLCJTaGFwZSI6MiwiU2hhcGVUaGlja25lc3MiOjEsIkR1cmF0aW9uRm9ybWF0IjowLCJJbmNsdWRlTm9uV29ya2luZ0RheXNJbkR1cmF0aW9uIjpmYWxzZSwiUGVyY2VudGFnZUNvbXBsZXRlU3R5bGUiOnsiJGlkIjoiMjUwIiwiRm9udFNldHRpbmdzIjp7IiRpZCI6IjI1MSIsIkZvbnRTaXplIjoxMCwiRm9udE5hbWUiOiJDYWxpYnJpIiwiSXNCb2xkIjpmYWxzZSwiSXNJdGFsaWMiOmZhbHNlLCJJc1VuZGVybGluZWQiOmZhbHNlLCJQYXJlbnRTdHlsZSI6bnVsbH0sIkF1dG9TaXplIjowLCJGb3JlZ3JvdW5kIjp7IiRpZCI6IjI1M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TMiLCJMaW5lQ29sb3IiOm51bGwsIkxpbmVXZWlnaHQiOjAuMCwiTGluZVR5cGUiOjAsIlBhcmVudFN0eWxlIjpudWxsfSwiUGFyZW50U3R5bGUiOm51bGx9LCJEdXJhdGlvblN0eWxlIjp7IiRpZCI6IjI1NCIsIkZvbnRTZXR0aW5ncyI6eyIkaWQiOiIyNTUiLCJGb250U2l6ZSI6MTAsIkZvbnROYW1lIjoiQ2FsaWJyaSIsIklzQm9sZCI6ZmFsc2UsIklzSXRhbGljIjpmYWxzZSwiSXNVbmRlcmxpbmVkIjpmYWxzZSwiUGFyZW50U3R5bGUiOm51bGx9LCJBdXRvU2l6ZSI6MCwiRm9yZWdyb3VuZCI6eyIkaWQiOiIyNTY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U3IiwiTGluZUNvbG9yIjpudWxsLCJMaW5lV2VpZ2h0IjowLjAsIkxpbmVUeXBlIjowLCJQYXJlbnRTdHlsZSI6bnVsbH0sIlBhcmVudFN0eWxlIjpudWxsfSwiSG9yaXpvbnRhbENvbm5lY3RvclN0eWxlIjp7IiRpZCI6IjI1OCIsIkxpbmVDb2xvciI6eyIkcmVmIjoiOTgifSwiTGluZVdlaWdodCI6MS4wLCJMaW5lVHlwZSI6MCwiUGFyZW50U3R5bGUiOm51bGx9LCJWZXJ0aWNhbENvbm5lY3RvclN0eWxlIjp7IiRpZCI6IjI1OS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NjAiLCJNYXJnaW4iOnsiJHJlZiI6IjEwNCJ9LCJQYWRkaW5nIjp7IiRyZWYiOiIxMDUifSwiQmFja2dyb3VuZCI6eyIkaWQiOiIyNjEiLCJDb2xvciI6eyIkaWQiOiIyNjIiLCJBIjoyNTUsIlIiOjY4LCJHIjoxMTQsIkIiOjE5Nn19LCJJc1Zpc2libGUiOnRydWUsIldpZHRoIjowLjAsIkhlaWdodCI6MTYuMCwiQm9yZGVyU3R5bGUiOnsiJGlkIjoiMjYzIiwiTGluZUNvbG9yIjp7IiRyZWYiOiIxMDkifSwiTGluZVdlaWdodCI6MC4wLCJMaW5lVHlwZSI6MCwiUGFyZW50U3R5bGUiOm51bGx9LCJQYXJlbnRTdHlsZSI6bnVsbH0sIlRpdGxlU3R5bGUiOnsiJGlkIjoiMjY0IiwiRm9udFNldHRpbmdzIjp7IiRpZCI6IjI2NSIsIkZvbnRTaXplIjoxMSwiRm9udE5hbWUiOiJDYWxpYnJpIiwiSXNCb2xkIjp0cnVlLCJJc0l0YWxpYyI6ZmFsc2UsIklzVW5kZXJsaW5lZCI6ZmFsc2UsIlBhcmVudFN0eWxlIjpudWxsfSwiQXV0b1NpemUiOjAsIkZvcmVncm91bmQiOnsiJGlkIjoiMjY2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NjciLCJMaW5lQ29sb3IiOm51bGwsIkxpbmVXZWlnaHQiOjAuMCwiTGluZVR5cGUiOjAsIlBhcmVudFN0eWxlIjpudWxsfSwiUGFyZW50U3R5bGUiOm51bGx9LCJEYXRlU3R5bGUiOnsiJGlkIjoiMjY4IiwiRm9udFNldHRpbmdzIjp7IiRpZCI6IjI2OSIsIkZvbnRTaXplIjoxMCwiRm9udE5hbWUiOiJDYWxpYnJpIiwiSXNCb2xkIjpmYWxzZSwiSXNJdGFsaWMiOmZhbHNlLCJJc1VuZGVybGluZWQiOmZhbHNlLCJQYXJlbnRTdHlsZSI6bnVsbH0sIkF1dG9TaXplIjowLCJGb3JlZ3JvdW5kIjp7IiRpZCI6IjI3M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cx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jVjNDliZjNiLTk2ZTMtNGE0My1iMzg4LWE4NGU5NmEyNmFkNyIsIkltcG9ydElkIjpudWxsLCJUaXRsZSI6Is6gz4HOvyAxIM68zrfOvc+Mz4IiLCJOb3RlIjpudWxsLCJIeXBlcmxpbmsiOm51bGwsIklzQ2hhbmdlZCI6ZmFsc2UsIklzTmV3IjpmYWxzZX0seyIkaWQiOiIyNzIiLCJHcm91cE5hbWUiOm51bGwsIlN0YXJ0RGF0ZSI6IjIwMTctMTItMTVUMDA6MDA6MDBaIiwiRW5kRGF0ZSI6IjIwMTctMTItMzBUMjM6NTk6MDBaIiwiUGVyY2VudGFnZUNvbXBsZXRlIjpudWxsLCJTdHlsZSI6eyIkaWQiOiIyNzMiLCJTaGFwZSI6MiwiU2hhcGVUaGlja25lc3MiOjEsIkR1cmF0aW9uRm9ybWF0IjowLCJJbmNsdWRlTm9uV29ya2luZ0RheXNJbkR1cmF0aW9uIjpmYWxzZSwiUGVyY2VudGFnZUNvbXBsZXRlU3R5bGUiOnsiJGlkIjoiMjc0IiwiRm9udFNldHRpbmdzIjp7IiRpZCI6IjI3NSIsIkZvbnRTaXplIjoxMCwiRm9udE5hbWUiOiJDYWxpYnJpIiwiSXNCb2xkIjpmYWxzZSwiSXNJdGFsaWMiOmZhbHNlLCJJc1VuZGVybGluZWQiOmZhbHNlLCJQYXJlbnRTdHlsZSI6bnVsbH0sIkF1dG9TaXplIjowLCJGb3JlZ3JvdW5kIjp7IiRpZCI6IjI3NiIsIkNvbG9yIjp7IiRyZWYiOiI4NiJ9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zciLCJMaW5lQ29sb3IiOm51bGwsIkxpbmVXZWlnaHQiOjAuMCwiTGluZVR5cGUiOjAsIlBhcmVudFN0eWxlIjpudWxsfSwiUGFyZW50U3R5bGUiOm51bGx9LCJEdXJhdGlvblN0eWxlIjp7IiRpZCI6IjI3OCIsIkZvbnRTZXR0aW5ncyI6eyIkaWQiOiIyNzkiLCJGb250U2l6ZSI6MTAsIkZvbnROYW1lIjoiQ2FsaWJyaSIsIklzQm9sZCI6ZmFsc2UsIklzSXRhbGljIjpmYWxzZSwiSXNVbmRlcmxpbmVkIjpmYWxzZSwiUGFyZW50U3R5bGUiOm51bGx9LCJBdXRvU2l6ZSI6MCwiRm9yZWdyb3VuZCI6eyIkaWQiOiIyODAiLCJDb2xvciI6eyIkcmVmIjoiOTMifX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gxIiwiTGluZUNvbG9yIjpudWxsLCJMaW5lV2VpZ2h0IjowLjAsIkxpbmVUeXBlIjowLCJQYXJlbnRTdHlsZSI6bnVsbH0sIlBhcmVudFN0eWxlIjpudWxsfSwiSG9yaXpvbnRhbENvbm5lY3RvclN0eWxlIjp7IiRpZCI6IjI4MiIsIkxpbmVDb2xvciI6eyIkcmVmIjoiOTgifSwiTGluZVdlaWdodCI6MS4wLCJMaW5lVHlwZSI6MCwiUGFyZW50U3R5bGUiOm51bGx9LCJWZXJ0aWNhbENvbm5lY3RvclN0eWxlIjp7IiRpZCI6IjI4MyIsIkxpbmVDb2xvciI6eyIkcmVmIjoiMTAxIn0sIkxpbmVXZWlnaHQiOjI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ODQiLCJNYXJnaW4iOnsiJHJlZiI6IjEwNCJ9LCJQYWRkaW5nIjp7IiRyZWYiOiIxMDUifSwiQmFja2dyb3VuZCI6eyIkaWQiOiIyODUiLCJDb2xvciI6eyIkaWQiOiIyODYiLCJBIjoyNTUsIlIiOjY4LCJHIjoxMTQsIkIiOjE5Nn19LCJJc1Zpc2libGUiOnRydWUsIldpZHRoIjowLjAsIkhlaWdodCI6MTYuMCwiQm9yZGVyU3R5bGUiOnsiJGlkIjoiMjg3IiwiTGluZUNvbG9yIjp7IiRyZWYiOiIxMDkifSwiTGluZVdlaWdodCI6MC4wLCJMaW5lVHlwZSI6MCwiUGFyZW50U3R5bGUiOm51bGx9LCJQYXJlbnRTdHlsZSI6bnVsbH0sIlRpdGxlU3R5bGUiOnsiJGlkIjoiMjg4IiwiRm9udFNldHRpbmdzIjp7IiRpZCI6IjI4OSIsIkZvbnRTaXplIjoxMSwiRm9udE5hbWUiOiJDYWxpYnJpIiwiSXNCb2xkIjp0cnVlLCJJc0l0YWxpYyI6ZmFsc2UsIklzVW5kZXJsaW5lZCI6ZmFsc2UsIlBhcmVudFN0eWxlIjpudWxsfSwiQXV0b1NpemUiOjAsIkZvcmVncm91bmQiOnsiJGlkIjoiMjkwIiwiQ29sb3IiOnsiJHJlZiI6IjExNCJ9fSwiTWF4V2lkdGgiOjk2MC4wLCJNYXhIZWlnaHQiOiJJbmZpbml0eSIsIlNtYXJ0Rm9yZWdyb3VuZElzQWN0aXZlIjpmYWxzZSwiSG9yaXpvbnRhbEFsaWdubWVudCI6MSwiVmVydGljYWxBbGlnbm1lbnQiOjAsIlNtYXJ0Rm9yZWdyb3VuZCI6bnVsbCwiTWFyZ2luIjp7IiRyZWYiOiIxMTUifSwiUGFkZGluZyI6eyIkcmVmIjoiMTE2In0sIkJhY2tncm91bmQiOnsiJHJlZiI6IjExNyJ9LCJJc1Zpc2libGUiOnRydWUsIldpZHRoIjowLjAsIkhlaWdodCI6MC4wLCJCb3JkZXJTdHlsZSI6eyIkaWQiOiIyOTEiLCJMaW5lQ29sb3IiOm51bGwsIkxpbmVXZWlnaHQiOjAuMCwiTGluZVR5cGUiOjAsIlBhcmVudFN0eWxlIjpudWxsfSwiUGFyZW50U3R5bGUiOm51bGx9LCJEYXRlU3R5bGUiOnsiJGlkIjoiMjkyIiwiRm9udFNldHRpbmdzIjp7IiRpZCI6IjI5MyIsIkZvbnRTaXplIjoxMCwiRm9udE5hbWUiOiJDYWxpYnJpIiwiSXNCb2xkIjpmYWxzZSwiSXNJdGFsaWMiOmZhbHNlLCJJc1VuZGVybGluZWQiOmZhbHNlLCJQYXJlbnRTdHlsZSI6bnVsbH0sIkF1dG9TaXplIjowLCJGb3JlZ3JvdW5kIjp7IiRpZCI6IjI5NCIsIkNvbG9yIjp7IiRyZWYiOiIxMjEifX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k1IiwiTGluZUNvbG9yIjpudWxsLCJMaW5lV2VpZ2h0IjowLjAsIkxpbmVUeXBlIjowLCJQYXJlbnRTdHlsZSI6bnVsbH0sIlBhcmVudFN0eWxlIjpudWxsfSwiRGF0ZUZvcm1hdCI6eyIkcmVmIjoiMTI1In0sIklzVmlzaWJsZSI6dHJ1ZSwiUGFyZW50U3R5bGUiOm51bGx9LCJJbmRleCI6NywiU21hcnREdXJhdGlvbkFjdGl2YXRlZCI6ZmFsc2UsIkRhdGVGb3JtYXQiOnsiJHJlZiI6IjEyNSJ9LCJJZCI6IjQ5ZDFlYzVhLTNhZDUtNGIyOS04ZjM1LTA2YjY4YTc2ZWViOSIsIkltcG9ydElkIjpudWxsLCJUaXRsZSI6Is6gz4HOvyAyIM61zrLOtM6/zrzOrM60z4nOvSIsIk5vdGUiOm51bGwsIkh5cGVybGluayI6bnVsbCwiSXNDaGFuZ2VkIjpmYWxzZSwiSXNOZXciOmZhbHNlfSx7IiRpZCI6IjI5NiIsIkdyb3VwTmFtZSI6bnVsbCwiU3RhcnREYXRlIjoiMjAxNy0xMi0zMVQwMDowMDowMFoiLCJFbmREYXRlIjoiMjAxNy0xMi0zMVQyMzo1OTowMFoiLCJQZXJjZW50YWdlQ29tcGxldGUiOm51bGwsIlN0eWxlIjp7IiRpZCI6IjI5NyIsIlNoYXBlIjoyLCJTaGFwZVRoaWNrbmVzcyI6MS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udWxsfSwiQXV0b1NpemUiOjAsIkZvcmVncm91bmQiOnsiJGlkIjoiMzAwIiwiQ29sb3IiOnsiJHJlZiI6Ijg2In1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wMSIsIkxpbmVDb2xvciI6bnVsbCwiTGluZVdlaWdodCI6MC4wLCJMaW5lVHlwZSI6MCwiUGFyZW50U3R5bGUiOm51bGx9LCJQYXJlbnRTdHlsZSI6bnVsbH0sIkR1cmF0aW9uU3R5bGUiOnsiJGlkIjoiMzAyIiwiRm9udFNldHRpbmdzIjp7IiRpZCI6IjMwMyIsIkZvbnRTaXplIjoxMCwiRm9udE5hbWUiOiJDYWxpYnJpIiwiSXNCb2xkIjpmYWxzZSwiSXNJdGFsaWMiOmZhbHNlLCJJc1VuZGVybGluZWQiOmZhbHNlLCJQYXJlbnRTdHlsZSI6bnVsbH0sIkF1dG9TaXplIjowLCJGb3JlZ3JvdW5kIjp7IiRpZCI6IjMwNCIsIkNvbG9yIjp7IiRyZWYiOiI5MyJ9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MDUiLCJMaW5lQ29sb3IiOm51bGwsIkxpbmVXZWlnaHQiOjAuMCwiTGluZVR5cGUiOjAsIlBhcmVudFN0eWxlIjpudWxsfSwiUGFyZW50U3R5bGUiOm51bGx9LCJIb3Jpem9udGFsQ29ubmVjdG9yU3R5bGUiOnsiJGlkIjoiMzA2IiwiTGluZUNvbG9yIjp7IiRyZWYiOiI5OCJ9LCJMaW5lV2VpZ2h0IjoxLjAsIkxpbmVUeXBlIjowLCJQYXJlbnRTdHlsZSI6bnVsbH0sIlZlcnRpY2FsQ29ubmVjdG9yU3R5bGUiOnsiJGlkIjoiMzA3IiwiTGluZUNvbG9yIjp7IiRyZWYiOiIxMDEifSwiTGluZVdlaWdodCI6Mi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MwOCIsIk1hcmdpbiI6eyIkcmVmIjoiMTA0In0sIlBhZGRpbmciOnsiJHJlZiI6IjEwNSJ9LCJCYWNrZ3JvdW5kIjp7IiRpZCI6IjMwOSIsIkNvbG9yIjp7IiRpZCI6IjMxMCIsIkEiOjI1NSwiUiI6NjgsIkciOjExNCwiQiI6MTk2fX0sIklzVmlzaWJsZSI6dHJ1ZSwiV2lkdGgiOjAuMCwiSGVpZ2h0IjoxNi4wLCJCb3JkZXJTdHlsZSI6eyIkaWQiOiIzMTEiLCJMaW5lQ29sb3IiOnsiJHJlZiI6IjEwOSJ9LCJMaW5lV2VpZ2h0IjowLjAsIkxpbmVUeXBlIjowLCJQYXJlbnRTdHlsZSI6bnVsbH0sIlBhcmVudFN0eWxlIjpudWxsfSwiVGl0bGVTdHlsZSI6eyIkaWQiOiIzMTIiLCJGb250U2V0dGluZ3MiOnsiJGlkIjoiMzEzIiwiRm9udFNpemUiOjExLCJGb250TmFtZSI6IkNhbGlicmkiLCJJc0JvbGQiOnRydWUsIklzSXRhbGljIjpmYWxzZSwiSXNVbmRlcmxpbmVkIjpmYWxzZSwiUGFyZW50U3R5bGUiOm51bGx9LCJBdXRvU2l6ZSI6MCwiRm9yZWdyb3VuZCI6eyIkaWQiOiIzMTQiLCJDb2xvciI6eyIkcmVmIjoiMTE0In19LCJNYXhXaWR0aCI6OTYwLjAsIk1heEhlaWdodCI6IkluZmluaXR5IiwiU21hcnRGb3JlZ3JvdW5kSXNBY3RpdmUiOmZhbHNlLCJIb3Jpem9udGFsQWxpZ25tZW50IjoxLCJWZXJ0aWNhbEFsaWdubWVudCI6MCwiU21hcnRGb3JlZ3JvdW5kIjpudWxsLCJNYXJnaW4iOnsiJHJlZiI6IjExNSJ9LCJQYWRkaW5nIjp7IiRyZWYiOiIxMTYifSwiQmFja2dyb3VuZCI6eyIkcmVmIjoiMTE3In0sIklzVmlzaWJsZSI6dHJ1ZSwiV2lkdGgiOjAuMCwiSGVpZ2h0IjowLjAsIkJvcmRlclN0eWxlIjp7IiRpZCI6IjMxNSIsIkxpbmVDb2xvciI6bnVsbCwiTGluZVdlaWdodCI6MC4wLCJMaW5lVHlwZSI6MCwiUGFyZW50U3R5bGUiOm51bGx9LCJQYXJlbnRTdHlsZSI6bnVsbH0sIkRhdGVTdHlsZSI6eyIkaWQiOiIzMTYiLCJGb250U2V0dGluZ3MiOnsiJGlkIjoiMzE3IiwiRm9udFNpemUiOjEwLCJGb250TmFtZSI6IkNhbGlicmkiLCJJc0JvbGQiOmZhbHNlLCJJc0l0YWxpYyI6ZmFsc2UsIklzVW5kZXJsaW5lZCI6ZmFsc2UsIlBhcmVudFN0eWxlIjpudWxsfSwiQXV0b1NpemUiOjAsIkZvcmVncm91bmQiOnsiJGlkIjoiMzE4IiwiQ29sb3IiOnsiJHJlZiI6IjEyMSJ9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MTkiLCJMaW5lQ29sb3IiOm51bGwsIkxpbmVXZWlnaHQiOjAuMCwiTGluZVR5cGUiOjAsIlBhcmVudFN0eWxlIjpudWxsfSwiUGFyZW50U3R5bGUiOm51bGx9LCJEYXRlRm9ybWF0Ijp7IiRyZWYiOiIxMjUifSwiSXNWaXNpYmxlIjp0cnVlLCJQYXJlbnRTdHlsZSI6bnVsbH0sIkluZGV4Ijo4LCJTbWFydER1cmF0aW9uQWN0aXZhdGVkIjpmYWxzZSwiRGF0ZUZvcm1hdCI6eyIkcmVmIjoiMTI1In0sIklkIjoiMGI2NGFlNTEtNmI3MC00Y2Q1LWFlYjYtMWE1OTE2M2I3YzhlIiwiSW1wb3J0SWQiOm51bGwsIlRpdGxlIjoizpXOuc+DzrHOs8+JzrPOriDPg8+Ezrcgzp3Otc+Fz4HOv867zr/Os865zrrOriDOms67zrnOvc65zrrOriIsIk5vdGUiOm51bGwsIkh5cGVybGluayI6bnVsbCwiSXNDaGFuZ2VkIjpmYWxzZSwiSXNOZXciOmZhbHNlfV0sIk1zUHJvamVjdEl0ZW1zVHJlZSI6eyIkaWQiOiIzMjAiLCJSb290Ijp7IkltcG9ydElkIjpudWxsLCJJc0ltcG9ydGVkIjpmYWxzZSwiQ2hpbGRyZW4iOltdfX0sIk1ldGFkYXRhIjp7IiRpZCI6IjMyMSJ9LCJTZXR0aW5ncyI6eyIkaWQiOiIzMjIiLCJJbXBhT3B0aW9ucyI6eyIkaWQiOiIzMjM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yNCIsIlVzZVRpbWUiOmZhbHNlLCJXb3JrRGF5U3RhcnQiOiIwMDowMDowMCIsIldvcmtEYXlFbmQiOiIyMzo1OTowMCJ9LCJMYXN0VXNlZFRlbXBsYXRlSWQiOiI3MzU1YjYzMy1hYzY2LTQ1MjgtOGI0ZC0yOTlmYWVkYzllZTkifQ=="/>
  <p:tag name="__MASTER" val="__part_0"/>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46_TF03431380_TF03431380" id="{856076FB-12A4-41CA-A0E0-E0A93572E056}" vid="{AE29B9E4-3226-42B4-A682-6BC5B733C8E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Ακαδημαϊκή παρουσίαση, με λεπτές ρίγες και κορδέλα (ευρεία οθόνη)</Template>
  <TotalTime>0</TotalTime>
  <Words>804</Words>
  <Application>Microsoft Office PowerPoint</Application>
  <PresentationFormat>Προσαρμογή</PresentationFormat>
  <Paragraphs>248</Paragraphs>
  <Slides>24</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Ακαδημαϊκή βιβλιογραφία 16x9</vt:lpstr>
      <vt:lpstr>Θέμα του Office</vt:lpstr>
      <vt:lpstr>Άνδρας 41 ετών με απώλεια ακοής, αδυναμία, σπασμούς και έκπτωση νοητικών λειτουργιών</vt:lpstr>
      <vt:lpstr>Ατομικό Ιστορικό</vt:lpstr>
      <vt:lpstr>Κληρονομικό Ιστορικό</vt:lpstr>
      <vt:lpstr>Διαφάνεια 4</vt:lpstr>
      <vt:lpstr>Εργαστηριακός Έλεγχος</vt:lpstr>
      <vt:lpstr>MRI εγκεφάλου</vt:lpstr>
      <vt:lpstr>Διαφάνεια 7</vt:lpstr>
      <vt:lpstr>Πορεία Ι</vt:lpstr>
      <vt:lpstr>Διαφάνεια 9</vt:lpstr>
      <vt:lpstr>Κλινική εξέταση</vt:lpstr>
      <vt:lpstr>Εργαστηριακός έλεγχος</vt:lpstr>
      <vt:lpstr>Διαφορική Διάγνωση</vt:lpstr>
      <vt:lpstr>Διαφάνεια 13</vt:lpstr>
      <vt:lpstr>Διαφάνεια 14</vt:lpstr>
      <vt:lpstr>Διαφάνεια 15</vt:lpstr>
      <vt:lpstr>Διάγνωση – Βιοψία μυός – Γενετικός έλεγχος</vt:lpstr>
      <vt:lpstr>MELAS - Χαρακτηριστικά</vt:lpstr>
      <vt:lpstr>Διαφάνεια 18</vt:lpstr>
      <vt:lpstr>MELAS - Κληρονομικότητα</vt:lpstr>
      <vt:lpstr>MELAS - Κληρονομικότητα</vt:lpstr>
      <vt:lpstr>Αντιμετώπιση ασθενούς</vt:lpstr>
      <vt:lpstr>Πορεία ασθενούς</vt:lpstr>
      <vt:lpstr>Διαφάνεια 23</vt:lpstr>
      <vt:lpstr>Μιτοχονδριακός διαβήτης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2017-12-13T12:16:43Z</dcterms:created>
  <dcterms:modified xsi:type="dcterms:W3CDTF">2017-12-13T12:35:26Z</dcterms:modified>
</cp:coreProperties>
</file>